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F9BA3D-B521-467A-85E6-AED7B0DFEFBF}" v="1" dt="2020-02-27T15:05:25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A2F9BA3D-B521-467A-85E6-AED7B0DFEFBF}"/>
    <pc:docChg chg="custSel addSld modSld">
      <pc:chgData name="FALL Pape-Moctar (renexter)" userId="0a36763a-a853-402b-bfbe-aac1dde1ec3c" providerId="ADAL" clId="{A2F9BA3D-B521-467A-85E6-AED7B0DFEFBF}" dt="2020-02-27T15:08:54.440" v="98" actId="20577"/>
      <pc:docMkLst>
        <pc:docMk/>
      </pc:docMkLst>
      <pc:sldChg chg="modSp add">
        <pc:chgData name="FALL Pape-Moctar (renexter)" userId="0a36763a-a853-402b-bfbe-aac1dde1ec3c" providerId="ADAL" clId="{A2F9BA3D-B521-467A-85E6-AED7B0DFEFBF}" dt="2020-02-27T15:08:54.440" v="98" actId="20577"/>
        <pc:sldMkLst>
          <pc:docMk/>
          <pc:sldMk cId="722282015" sldId="257"/>
        </pc:sldMkLst>
        <pc:spChg chg="mod">
          <ac:chgData name="FALL Pape-Moctar (renexter)" userId="0a36763a-a853-402b-bfbe-aac1dde1ec3c" providerId="ADAL" clId="{A2F9BA3D-B521-467A-85E6-AED7B0DFEFBF}" dt="2020-02-27T15:08:54.440" v="98" actId="20577"/>
          <ac:spMkLst>
            <pc:docMk/>
            <pc:sldMk cId="722282015" sldId="257"/>
            <ac:spMk id="3" creationId="{E3E2E771-9DF5-474B-AC6F-422427CBA7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C49C9-5936-4E58-BC70-668ADB4AC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C0EC28-2532-449B-BEC5-1840A749F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68751-0EF5-4DBF-982D-5F01FD66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52C85-8598-415B-B9A6-2B7BE146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B4D2BD-45C2-4BF6-9506-CC14F2DB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57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92E86-D11C-4611-9509-50272215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A0930B-4267-4EB9-A745-DB7FED780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0A3B82-BD46-49CA-ACF4-CE9945A4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24488A-80BE-4B2C-8450-44179265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32CC8-3B42-4A35-9364-0E048E71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47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E7A478D-4B46-42B1-8EDF-AA859E20B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6E11CA-4A6F-4607-898A-FF2604A06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58221B-CA73-4BA6-AD20-644AE3B5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93AF65-EAD8-4D1A-A44B-6DC7E60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7C9D50-7817-45E6-9E40-76663DD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5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871B1-B34D-4595-8E81-6AF01AD07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AD2D8F-DAE8-451B-A8E7-1179B4758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94CC7A-B453-41F9-A0CE-51B7CD5E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68445E-A3BB-4232-87B7-C6ECE6AC1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A75AEA-C064-423F-AB00-44CCB587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28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8310C-6E33-4A7A-A3D3-F5199015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3C1207-22BE-43A0-8224-35A1AB8CE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2A763-1E08-45F6-98E4-2C291FE5F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FEBD41-9D4E-4D35-A4CB-212BF5E8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0D5A92-A967-4923-99D2-A9F98F36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85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6F5DE-95B6-4B4F-B8C1-E851D5F72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468967-A001-4A23-9376-7CDCFEF15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2D76D3-4E68-4757-B399-6B1A7ECDF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27266F-E59A-4235-9D27-41C297D0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24534F-35F7-4EB6-9F60-F5F49137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510340-2610-40B6-BF36-F9517AA1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2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1E5FF-449B-4B3E-82B6-A4F145959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8BF988-C1D7-48C3-9BF2-D7CFA3514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EA649E-3778-4360-8241-5C0431FDF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D39A820-585C-4148-8304-960CFEB1D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276483-ED80-44BC-905C-71481FE5B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E0B635-0DC1-4792-A98B-C3F139DD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93EA827-5802-436B-ADA8-B7749EFA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185BB8-C37A-4235-99F9-8704AF03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12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D6D07-BEDE-4328-8930-86F1D4EA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A112E1-6567-4A1D-BFA7-3AEC02519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3A4F7F-2AF8-45C4-A029-2D8E0840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CC9FA5-1172-4A44-995A-930D0003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0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34F64B-657B-4E77-8010-E90F61E0D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9681E0-C0E7-449D-BE07-8970335E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2CDD4B-5C3D-4FB1-A606-7E8008E0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96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C802AA-481E-4341-83E9-E69D46D0A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13A7E4-25BA-47F4-A147-C3EFF02AD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73C9F9-4A01-4387-B782-9CF41FE45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0418DF-BE8D-439B-8FBA-D40618FA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4151A6-0DC8-4823-8E75-AA2DB3B9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8C0E20-07B1-4F93-BBA4-A2584AE5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54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B9763-3787-4C35-B953-7E68D61BD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5D1CE4-93CA-4900-9A62-CB986C804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59F9E9-454B-4DCE-97DA-5DFA983AD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01065A-D00E-4D68-A28C-3403F58B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7D3A6B-7C17-472A-ABDC-7C28D06A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7A29EC-629B-4BAF-B0BF-B022E0D8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05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1A1070-F075-454E-B56B-4A3F5444D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20B7D7-7BC3-447A-8C17-B1A5013C3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417DA0-A7A9-414A-9C20-4CE534864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71E0-2252-4EBB-BC0C-CC178AEEA344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CD1784-AFEE-4237-8669-0B9B1C9F5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3880D1-9E2D-47CB-9DAC-66BE51246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DE930-4E55-4E38-A5C7-BA60185702F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27B7D7CE-06C4-4453-BF0E-C9A24BDA42D6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326077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38C676-3610-4D28-AAEF-4B69DDE95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Baire une barre de navigation responsive Bootstrap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D9F4EB-4CC5-4BDA-BA61-0E3B17D72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16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DDA1A-FB22-4031-A5AA-5D7731A4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E2E771-9DF5-474B-AC6F-422427CBA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Element</a:t>
            </a:r>
            <a:r>
              <a:rPr lang="fr-FR" dirty="0"/>
              <a:t> &lt;</a:t>
            </a:r>
            <a:r>
              <a:rPr lang="fr-FR" dirty="0" err="1"/>
              <a:t>nav</a:t>
            </a:r>
            <a:r>
              <a:rPr lang="fr-FR" dirty="0"/>
              <a:t>&gt; &lt;/</a:t>
            </a:r>
            <a:r>
              <a:rPr lang="fr-FR" dirty="0" err="1"/>
              <a:t>nav</a:t>
            </a:r>
            <a:r>
              <a:rPr lang="fr-FR" dirty="0"/>
              <a:t>&gt; </a:t>
            </a:r>
            <a:r>
              <a:rPr lang="fr-FR"/>
              <a:t>avec la Class </a:t>
            </a:r>
            <a:r>
              <a:rPr lang="fr-FR" dirty="0"/>
              <a:t>« </a:t>
            </a:r>
            <a:r>
              <a:rPr lang="fr-FR" dirty="0" err="1"/>
              <a:t>navbar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7222820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07EA42-D839-4AA5-9B7D-860744574F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16435D-4B0A-4981-906F-84457A3763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274591-54D6-4032-BA24-421AE868928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bd26a31-c0d7-4d54-8550-26ca159bffd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Baire une barre de navigation responsive Bootstrap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Baire une barre de navigation responsive Bootstrap</dc:title>
  <dc:creator>FALL Pape-Moctar (renexter)</dc:creator>
  <cp:lastModifiedBy>FALL Pape-Moctar (renexter)</cp:lastModifiedBy>
  <cp:revision>1</cp:revision>
  <dcterms:created xsi:type="dcterms:W3CDTF">2020-02-27T15:04:57Z</dcterms:created>
  <dcterms:modified xsi:type="dcterms:W3CDTF">2020-02-27T15:08:56Z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2020-02-27T15:05:19Z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ca0dcbe3-fefd-41b5-9741-00007ea5b170</vt:lpwstr>
  </property>
  <property fmtid="{D5CDD505-2E9C-101B-9397-08002B2CF9AE}" pid="8" name="MSIP_Label_fd1c0902-ed92-4fed-896d-2e7725de02d4_ContentBits">
    <vt:lpwstr>2</vt:lpwstr>
  </property>
  <property fmtid="{D5CDD505-2E9C-101B-9397-08002B2CF9AE}" pid="9" name="ContentTypeId">
    <vt:lpwstr>0x010100BD5A6E0931F97D468C70BA43D2314866</vt:lpwstr>
  </property>
</Properties>
</file>