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6" r:id="rId6"/>
    <p:sldId id="257" r:id="rId7"/>
    <p:sldId id="259" r:id="rId8"/>
    <p:sldId id="260" r:id="rId9"/>
    <p:sldId id="263" r:id="rId10"/>
    <p:sldId id="262" r:id="rId11"/>
    <p:sldId id="261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595C93-AF3B-4F19-9BB6-FD54E8DB2D7F}" v="47" dt="2020-02-17T10:49:38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LL Pape-Moctar (renexter)" userId="0a36763a-a853-402b-bfbe-aac1dde1ec3c" providerId="ADAL" clId="{D7AB74B7-C2A2-4B87-BD9E-907F2707DE39}"/>
    <pc:docChg chg="undo custSel mod addSld modSld sldOrd">
      <pc:chgData name="FALL Pape-Moctar (renexter)" userId="0a36763a-a853-402b-bfbe-aac1dde1ec3c" providerId="ADAL" clId="{D7AB74B7-C2A2-4B87-BD9E-907F2707DE39}" dt="2020-02-17T10:49:44.490" v="128" actId="1076"/>
      <pc:docMkLst>
        <pc:docMk/>
      </pc:docMkLst>
      <pc:sldChg chg="addSp delSp modSp">
        <pc:chgData name="FALL Pape-Moctar (renexter)" userId="0a36763a-a853-402b-bfbe-aac1dde1ec3c" providerId="ADAL" clId="{D7AB74B7-C2A2-4B87-BD9E-907F2707DE39}" dt="2020-02-17T10:49:44.490" v="128" actId="1076"/>
        <pc:sldMkLst>
          <pc:docMk/>
          <pc:sldMk cId="330332065" sldId="256"/>
        </pc:sldMkLst>
        <pc:spChg chg="mod">
          <ac:chgData name="FALL Pape-Moctar (renexter)" userId="0a36763a-a853-402b-bfbe-aac1dde1ec3c" providerId="ADAL" clId="{D7AB74B7-C2A2-4B87-BD9E-907F2707DE39}" dt="2020-02-17T10:49:44.490" v="128" actId="1076"/>
          <ac:spMkLst>
            <pc:docMk/>
            <pc:sldMk cId="330332065" sldId="256"/>
            <ac:spMk id="2" creationId="{C402B0B0-CFDC-4E46-9DCF-944E3D309E52}"/>
          </ac:spMkLst>
        </pc:spChg>
        <pc:spChg chg="del mod">
          <ac:chgData name="FALL Pape-Moctar (renexter)" userId="0a36763a-a853-402b-bfbe-aac1dde1ec3c" providerId="ADAL" clId="{D7AB74B7-C2A2-4B87-BD9E-907F2707DE39}" dt="2020-02-17T09:58:44.844" v="8"/>
          <ac:spMkLst>
            <pc:docMk/>
            <pc:sldMk cId="330332065" sldId="256"/>
            <ac:spMk id="3" creationId="{E16BB0B5-EA80-4512-8059-A3DA2EC6CB43}"/>
          </ac:spMkLst>
        </pc:spChg>
        <pc:spChg chg="add mod">
          <ac:chgData name="FALL Pape-Moctar (renexter)" userId="0a36763a-a853-402b-bfbe-aac1dde1ec3c" providerId="ADAL" clId="{D7AB74B7-C2A2-4B87-BD9E-907F2707DE39}" dt="2020-02-17T10:00:41.351" v="27" actId="20577"/>
          <ac:spMkLst>
            <pc:docMk/>
            <pc:sldMk cId="330332065" sldId="256"/>
            <ac:spMk id="4" creationId="{32EA284B-03CC-43F2-AC97-36E1E58C0657}"/>
          </ac:spMkLst>
        </pc:spChg>
      </pc:sldChg>
      <pc:sldChg chg="modSp add">
        <pc:chgData name="FALL Pape-Moctar (renexter)" userId="0a36763a-a853-402b-bfbe-aac1dde1ec3c" providerId="ADAL" clId="{D7AB74B7-C2A2-4B87-BD9E-907F2707DE39}" dt="2020-02-17T10:38:09.632" v="42" actId="20577"/>
        <pc:sldMkLst>
          <pc:docMk/>
          <pc:sldMk cId="3146544397" sldId="257"/>
        </pc:sldMkLst>
        <pc:spChg chg="mod">
          <ac:chgData name="FALL Pape-Moctar (renexter)" userId="0a36763a-a853-402b-bfbe-aac1dde1ec3c" providerId="ADAL" clId="{D7AB74B7-C2A2-4B87-BD9E-907F2707DE39}" dt="2020-02-17T09:58:25.640" v="7"/>
          <ac:spMkLst>
            <pc:docMk/>
            <pc:sldMk cId="3146544397" sldId="257"/>
            <ac:spMk id="2" creationId="{DFD21B78-B0B2-4A48-9723-C44B8DD6DA9B}"/>
          </ac:spMkLst>
        </pc:spChg>
        <pc:spChg chg="mod">
          <ac:chgData name="FALL Pape-Moctar (renexter)" userId="0a36763a-a853-402b-bfbe-aac1dde1ec3c" providerId="ADAL" clId="{D7AB74B7-C2A2-4B87-BD9E-907F2707DE39}" dt="2020-02-17T10:38:09.632" v="42" actId="20577"/>
          <ac:spMkLst>
            <pc:docMk/>
            <pc:sldMk cId="3146544397" sldId="257"/>
            <ac:spMk id="3" creationId="{95631B7E-1A6F-4908-A3CE-3AB684D350BF}"/>
          </ac:spMkLst>
        </pc:spChg>
      </pc:sldChg>
      <pc:sldChg chg="modSp add ord">
        <pc:chgData name="FALL Pape-Moctar (renexter)" userId="0a36763a-a853-402b-bfbe-aac1dde1ec3c" providerId="ADAL" clId="{D7AB74B7-C2A2-4B87-BD9E-907F2707DE39}" dt="2020-02-17T10:02:27.581" v="40" actId="20577"/>
        <pc:sldMkLst>
          <pc:docMk/>
          <pc:sldMk cId="3658041190" sldId="258"/>
        </pc:sldMkLst>
        <pc:spChg chg="mod">
          <ac:chgData name="FALL Pape-Moctar (renexter)" userId="0a36763a-a853-402b-bfbe-aac1dde1ec3c" providerId="ADAL" clId="{D7AB74B7-C2A2-4B87-BD9E-907F2707DE39}" dt="2020-02-17T10:02:27.581" v="40" actId="20577"/>
          <ac:spMkLst>
            <pc:docMk/>
            <pc:sldMk cId="3658041190" sldId="258"/>
            <ac:spMk id="2" creationId="{F559D54C-B64B-4CDF-BC33-9D2511BD331A}"/>
          </ac:spMkLst>
        </pc:spChg>
        <pc:spChg chg="mod">
          <ac:chgData name="FALL Pape-Moctar (renexter)" userId="0a36763a-a853-402b-bfbe-aac1dde1ec3c" providerId="ADAL" clId="{D7AB74B7-C2A2-4B87-BD9E-907F2707DE39}" dt="2020-02-17T10:02:22.415" v="30"/>
          <ac:spMkLst>
            <pc:docMk/>
            <pc:sldMk cId="3658041190" sldId="258"/>
            <ac:spMk id="3" creationId="{516B7D30-EB17-482E-8F52-C6CE52C21A36}"/>
          </ac:spMkLst>
        </pc:spChg>
      </pc:sldChg>
      <pc:sldChg chg="modSp add">
        <pc:chgData name="FALL Pape-Moctar (renexter)" userId="0a36763a-a853-402b-bfbe-aac1dde1ec3c" providerId="ADAL" clId="{D7AB74B7-C2A2-4B87-BD9E-907F2707DE39}" dt="2020-02-17T10:39:10.640" v="72" actId="20577"/>
        <pc:sldMkLst>
          <pc:docMk/>
          <pc:sldMk cId="857138563" sldId="259"/>
        </pc:sldMkLst>
        <pc:spChg chg="mod">
          <ac:chgData name="FALL Pape-Moctar (renexter)" userId="0a36763a-a853-402b-bfbe-aac1dde1ec3c" providerId="ADAL" clId="{D7AB74B7-C2A2-4B87-BD9E-907F2707DE39}" dt="2020-02-17T10:39:10.640" v="72" actId="20577"/>
          <ac:spMkLst>
            <pc:docMk/>
            <pc:sldMk cId="857138563" sldId="259"/>
            <ac:spMk id="2" creationId="{13EDA449-0A59-474F-8B2B-632744F1BFCD}"/>
          </ac:spMkLst>
        </pc:spChg>
        <pc:spChg chg="mod">
          <ac:chgData name="FALL Pape-Moctar (renexter)" userId="0a36763a-a853-402b-bfbe-aac1dde1ec3c" providerId="ADAL" clId="{D7AB74B7-C2A2-4B87-BD9E-907F2707DE39}" dt="2020-02-17T10:38:53.431" v="45" actId="5793"/>
          <ac:spMkLst>
            <pc:docMk/>
            <pc:sldMk cId="857138563" sldId="259"/>
            <ac:spMk id="3" creationId="{5FA0280D-780B-4BC3-B8FB-DC0906CCE6F2}"/>
          </ac:spMkLst>
        </pc:spChg>
      </pc:sldChg>
      <pc:sldChg chg="modSp add">
        <pc:chgData name="FALL Pape-Moctar (renexter)" userId="0a36763a-a853-402b-bfbe-aac1dde1ec3c" providerId="ADAL" clId="{D7AB74B7-C2A2-4B87-BD9E-907F2707DE39}" dt="2020-02-17T10:39:40.412" v="74"/>
        <pc:sldMkLst>
          <pc:docMk/>
          <pc:sldMk cId="1701666606" sldId="260"/>
        </pc:sldMkLst>
        <pc:spChg chg="mod">
          <ac:chgData name="FALL Pape-Moctar (renexter)" userId="0a36763a-a853-402b-bfbe-aac1dde1ec3c" providerId="ADAL" clId="{D7AB74B7-C2A2-4B87-BD9E-907F2707DE39}" dt="2020-02-17T10:39:40.412" v="74"/>
          <ac:spMkLst>
            <pc:docMk/>
            <pc:sldMk cId="1701666606" sldId="260"/>
            <ac:spMk id="3" creationId="{D074040F-EFA8-46B2-8AE9-46DB433BC860}"/>
          </ac:spMkLst>
        </pc:spChg>
      </pc:sldChg>
      <pc:sldChg chg="modSp add">
        <pc:chgData name="FALL Pape-Moctar (renexter)" userId="0a36763a-a853-402b-bfbe-aac1dde1ec3c" providerId="ADAL" clId="{D7AB74B7-C2A2-4B87-BD9E-907F2707DE39}" dt="2020-02-17T10:40:40.828" v="82" actId="5793"/>
        <pc:sldMkLst>
          <pc:docMk/>
          <pc:sldMk cId="2149770570" sldId="261"/>
        </pc:sldMkLst>
        <pc:spChg chg="mod">
          <ac:chgData name="FALL Pape-Moctar (renexter)" userId="0a36763a-a853-402b-bfbe-aac1dde1ec3c" providerId="ADAL" clId="{D7AB74B7-C2A2-4B87-BD9E-907F2707DE39}" dt="2020-02-17T10:40:40.828" v="82" actId="5793"/>
          <ac:spMkLst>
            <pc:docMk/>
            <pc:sldMk cId="2149770570" sldId="261"/>
            <ac:spMk id="3" creationId="{D17285FD-6128-4938-BB84-48DEB15D67A3}"/>
          </ac:spMkLst>
        </pc:spChg>
      </pc:sldChg>
      <pc:sldChg chg="addSp delSp modSp add">
        <pc:chgData name="FALL Pape-Moctar (renexter)" userId="0a36763a-a853-402b-bfbe-aac1dde1ec3c" providerId="ADAL" clId="{D7AB74B7-C2A2-4B87-BD9E-907F2707DE39}" dt="2020-02-17T10:41:11.620" v="84"/>
        <pc:sldMkLst>
          <pc:docMk/>
          <pc:sldMk cId="1086993405" sldId="262"/>
        </pc:sldMkLst>
        <pc:spChg chg="del">
          <ac:chgData name="FALL Pape-Moctar (renexter)" userId="0a36763a-a853-402b-bfbe-aac1dde1ec3c" providerId="ADAL" clId="{D7AB74B7-C2A2-4B87-BD9E-907F2707DE39}" dt="2020-02-17T10:41:11.620" v="84"/>
          <ac:spMkLst>
            <pc:docMk/>
            <pc:sldMk cId="1086993405" sldId="262"/>
            <ac:spMk id="3" creationId="{AC06D88A-350D-4C28-8B8D-2E1A09B508B5}"/>
          </ac:spMkLst>
        </pc:spChg>
        <pc:picChg chg="add mod">
          <ac:chgData name="FALL Pape-Moctar (renexter)" userId="0a36763a-a853-402b-bfbe-aac1dde1ec3c" providerId="ADAL" clId="{D7AB74B7-C2A2-4B87-BD9E-907F2707DE39}" dt="2020-02-17T10:41:11.620" v="84"/>
          <ac:picMkLst>
            <pc:docMk/>
            <pc:sldMk cId="1086993405" sldId="262"/>
            <ac:picMk id="4" creationId="{61CBC2B5-847D-4D5C-A090-EFD9E8147321}"/>
          </ac:picMkLst>
        </pc:picChg>
      </pc:sldChg>
      <pc:sldChg chg="addSp delSp modSp add">
        <pc:chgData name="FALL Pape-Moctar (renexter)" userId="0a36763a-a853-402b-bfbe-aac1dde1ec3c" providerId="ADAL" clId="{D7AB74B7-C2A2-4B87-BD9E-907F2707DE39}" dt="2020-02-17T10:41:57.889" v="86"/>
        <pc:sldMkLst>
          <pc:docMk/>
          <pc:sldMk cId="3956094350" sldId="263"/>
        </pc:sldMkLst>
        <pc:spChg chg="del">
          <ac:chgData name="FALL Pape-Moctar (renexter)" userId="0a36763a-a853-402b-bfbe-aac1dde1ec3c" providerId="ADAL" clId="{D7AB74B7-C2A2-4B87-BD9E-907F2707DE39}" dt="2020-02-17T10:41:57.889" v="86"/>
          <ac:spMkLst>
            <pc:docMk/>
            <pc:sldMk cId="3956094350" sldId="263"/>
            <ac:spMk id="3" creationId="{16CABF2E-4876-4396-A4C6-DAC3841015DF}"/>
          </ac:spMkLst>
        </pc:spChg>
        <pc:picChg chg="add mod">
          <ac:chgData name="FALL Pape-Moctar (renexter)" userId="0a36763a-a853-402b-bfbe-aac1dde1ec3c" providerId="ADAL" clId="{D7AB74B7-C2A2-4B87-BD9E-907F2707DE39}" dt="2020-02-17T10:41:57.889" v="86"/>
          <ac:picMkLst>
            <pc:docMk/>
            <pc:sldMk cId="3956094350" sldId="263"/>
            <ac:picMk id="4" creationId="{12390782-BA68-460E-9FBD-D386B1B4B97F}"/>
          </ac:picMkLst>
        </pc:picChg>
      </pc:sldChg>
      <pc:sldChg chg="modSp add">
        <pc:chgData name="FALL Pape-Moctar (renexter)" userId="0a36763a-a853-402b-bfbe-aac1dde1ec3c" providerId="ADAL" clId="{D7AB74B7-C2A2-4B87-BD9E-907F2707DE39}" dt="2020-02-17T10:42:28.599" v="92" actId="5793"/>
        <pc:sldMkLst>
          <pc:docMk/>
          <pc:sldMk cId="1258492627" sldId="264"/>
        </pc:sldMkLst>
        <pc:spChg chg="mod">
          <ac:chgData name="FALL Pape-Moctar (renexter)" userId="0a36763a-a853-402b-bfbe-aac1dde1ec3c" providerId="ADAL" clId="{D7AB74B7-C2A2-4B87-BD9E-907F2707DE39}" dt="2020-02-17T10:42:28.599" v="92" actId="5793"/>
          <ac:spMkLst>
            <pc:docMk/>
            <pc:sldMk cId="1258492627" sldId="264"/>
            <ac:spMk id="3" creationId="{FF22FB33-457D-4899-AF17-93D25B967713}"/>
          </ac:spMkLst>
        </pc:spChg>
      </pc:sldChg>
      <pc:sldChg chg="addSp delSp modSp add">
        <pc:chgData name="FALL Pape-Moctar (renexter)" userId="0a36763a-a853-402b-bfbe-aac1dde1ec3c" providerId="ADAL" clId="{D7AB74B7-C2A2-4B87-BD9E-907F2707DE39}" dt="2020-02-17T10:43:13.920" v="94"/>
        <pc:sldMkLst>
          <pc:docMk/>
          <pc:sldMk cId="1272683339" sldId="265"/>
        </pc:sldMkLst>
        <pc:spChg chg="del">
          <ac:chgData name="FALL Pape-Moctar (renexter)" userId="0a36763a-a853-402b-bfbe-aac1dde1ec3c" providerId="ADAL" clId="{D7AB74B7-C2A2-4B87-BD9E-907F2707DE39}" dt="2020-02-17T10:43:13.920" v="94"/>
          <ac:spMkLst>
            <pc:docMk/>
            <pc:sldMk cId="1272683339" sldId="265"/>
            <ac:spMk id="3" creationId="{12D04363-ABF1-4CCD-8FF5-3E164372A425}"/>
          </ac:spMkLst>
        </pc:spChg>
        <pc:picChg chg="add mod">
          <ac:chgData name="FALL Pape-Moctar (renexter)" userId="0a36763a-a853-402b-bfbe-aac1dde1ec3c" providerId="ADAL" clId="{D7AB74B7-C2A2-4B87-BD9E-907F2707DE39}" dt="2020-02-17T10:43:13.920" v="94"/>
          <ac:picMkLst>
            <pc:docMk/>
            <pc:sldMk cId="1272683339" sldId="265"/>
            <ac:picMk id="4" creationId="{FEAD4804-BED2-42BD-883C-40AE91107FCE}"/>
          </ac:picMkLst>
        </pc:picChg>
      </pc:sldChg>
      <pc:sldChg chg="modSp add">
        <pc:chgData name="FALL Pape-Moctar (renexter)" userId="0a36763a-a853-402b-bfbe-aac1dde1ec3c" providerId="ADAL" clId="{D7AB74B7-C2A2-4B87-BD9E-907F2707DE39}" dt="2020-02-17T10:43:42.349" v="97" actId="27636"/>
        <pc:sldMkLst>
          <pc:docMk/>
          <pc:sldMk cId="2401447816" sldId="266"/>
        </pc:sldMkLst>
        <pc:spChg chg="mod">
          <ac:chgData name="FALL Pape-Moctar (renexter)" userId="0a36763a-a853-402b-bfbe-aac1dde1ec3c" providerId="ADAL" clId="{D7AB74B7-C2A2-4B87-BD9E-907F2707DE39}" dt="2020-02-17T10:43:42.349" v="97" actId="27636"/>
          <ac:spMkLst>
            <pc:docMk/>
            <pc:sldMk cId="2401447816" sldId="266"/>
            <ac:spMk id="3" creationId="{F3F2C44D-BC11-4DDD-8D29-F588002540FA}"/>
          </ac:spMkLst>
        </pc:spChg>
      </pc:sldChg>
      <pc:sldChg chg="addSp delSp modSp add mod setBg">
        <pc:chgData name="FALL Pape-Moctar (renexter)" userId="0a36763a-a853-402b-bfbe-aac1dde1ec3c" providerId="ADAL" clId="{D7AB74B7-C2A2-4B87-BD9E-907F2707DE39}" dt="2020-02-17T10:46:59.866" v="113" actId="1076"/>
        <pc:sldMkLst>
          <pc:docMk/>
          <pc:sldMk cId="544073199" sldId="267"/>
        </pc:sldMkLst>
        <pc:spChg chg="add del">
          <ac:chgData name="FALL Pape-Moctar (renexter)" userId="0a36763a-a853-402b-bfbe-aac1dde1ec3c" providerId="ADAL" clId="{D7AB74B7-C2A2-4B87-BD9E-907F2707DE39}" dt="2020-02-17T10:45:30.298" v="107" actId="26606"/>
          <ac:spMkLst>
            <pc:docMk/>
            <pc:sldMk cId="544073199" sldId="267"/>
            <ac:spMk id="2" creationId="{7204E6C5-B837-4AFF-ACFC-DDDB1742FD24}"/>
          </ac:spMkLst>
        </pc:spChg>
        <pc:spChg chg="del">
          <ac:chgData name="FALL Pape-Moctar (renexter)" userId="0a36763a-a853-402b-bfbe-aac1dde1ec3c" providerId="ADAL" clId="{D7AB74B7-C2A2-4B87-BD9E-907F2707DE39}" dt="2020-02-17T10:43:59.833" v="99"/>
          <ac:spMkLst>
            <pc:docMk/>
            <pc:sldMk cId="544073199" sldId="267"/>
            <ac:spMk id="3" creationId="{33D611AA-37D9-43AC-A4B2-1FEA2B1DAC1F}"/>
          </ac:spMkLst>
        </pc:spChg>
        <pc:spChg chg="add del">
          <ac:chgData name="FALL Pape-Moctar (renexter)" userId="0a36763a-a853-402b-bfbe-aac1dde1ec3c" providerId="ADAL" clId="{D7AB74B7-C2A2-4B87-BD9E-907F2707DE39}" dt="2020-02-17T10:44:10.873" v="100" actId="478"/>
          <ac:spMkLst>
            <pc:docMk/>
            <pc:sldMk cId="544073199" sldId="267"/>
            <ac:spMk id="4" creationId="{CD84EA2F-44E6-4682-9570-D2FF71E72B71}"/>
          </ac:spMkLst>
        </pc:spChg>
        <pc:spChg chg="add del mod">
          <ac:chgData name="FALL Pape-Moctar (renexter)" userId="0a36763a-a853-402b-bfbe-aac1dde1ec3c" providerId="ADAL" clId="{D7AB74B7-C2A2-4B87-BD9E-907F2707DE39}" dt="2020-02-17T10:45:59.426" v="109"/>
          <ac:spMkLst>
            <pc:docMk/>
            <pc:sldMk cId="544073199" sldId="267"/>
            <ac:spMk id="5" creationId="{4DCDF8E2-2463-47C2-8DF2-DC41C628295B}"/>
          </ac:spMkLst>
        </pc:spChg>
        <pc:spChg chg="add mod">
          <ac:chgData name="FALL Pape-Moctar (renexter)" userId="0a36763a-a853-402b-bfbe-aac1dde1ec3c" providerId="ADAL" clId="{D7AB74B7-C2A2-4B87-BD9E-907F2707DE39}" dt="2020-02-17T10:46:56.024" v="111" actId="478"/>
          <ac:spMkLst>
            <pc:docMk/>
            <pc:sldMk cId="544073199" sldId="267"/>
            <ac:spMk id="9" creationId="{70790ED8-9533-4A82-AAC6-A7108DA6643C}"/>
          </ac:spMkLst>
        </pc:spChg>
        <pc:spChg chg="add del">
          <ac:chgData name="FALL Pape-Moctar (renexter)" userId="0a36763a-a853-402b-bfbe-aac1dde1ec3c" providerId="ADAL" clId="{D7AB74B7-C2A2-4B87-BD9E-907F2707DE39}" dt="2020-02-17T10:45:24.774" v="103" actId="26606"/>
          <ac:spMkLst>
            <pc:docMk/>
            <pc:sldMk cId="544073199" sldId="267"/>
            <ac:spMk id="11" creationId="{A169D286-F4D7-4C8B-A6BD-D05384C7F1D8}"/>
          </ac:spMkLst>
        </pc:spChg>
        <pc:spChg chg="add del">
          <ac:chgData name="FALL Pape-Moctar (renexter)" userId="0a36763a-a853-402b-bfbe-aac1dde1ec3c" providerId="ADAL" clId="{D7AB74B7-C2A2-4B87-BD9E-907F2707DE39}" dt="2020-02-17T10:45:24.774" v="103" actId="26606"/>
          <ac:spMkLst>
            <pc:docMk/>
            <pc:sldMk cId="544073199" sldId="267"/>
            <ac:spMk id="13" creationId="{69D184B2-2226-4E31-BCCB-444330767440}"/>
          </ac:spMkLst>
        </pc:spChg>
        <pc:spChg chg="add del">
          <ac:chgData name="FALL Pape-Moctar (renexter)" userId="0a36763a-a853-402b-bfbe-aac1dde1ec3c" providerId="ADAL" clId="{D7AB74B7-C2A2-4B87-BD9E-907F2707DE39}" dt="2020-02-17T10:45:24.774" v="103" actId="26606"/>
          <ac:spMkLst>
            <pc:docMk/>
            <pc:sldMk cId="544073199" sldId="267"/>
            <ac:spMk id="15" creationId="{1AC4D4E3-486A-464A-8EC8-D44881097267}"/>
          </ac:spMkLst>
        </pc:spChg>
        <pc:spChg chg="add del">
          <ac:chgData name="FALL Pape-Moctar (renexter)" userId="0a36763a-a853-402b-bfbe-aac1dde1ec3c" providerId="ADAL" clId="{D7AB74B7-C2A2-4B87-BD9E-907F2707DE39}" dt="2020-02-17T10:45:28.019" v="105" actId="26606"/>
          <ac:spMkLst>
            <pc:docMk/>
            <pc:sldMk cId="544073199" sldId="267"/>
            <ac:spMk id="17" creationId="{C83A5C14-ED91-4CD1-809E-D29FF97C9AF5}"/>
          </ac:spMkLst>
        </pc:spChg>
        <pc:spChg chg="add del">
          <ac:chgData name="FALL Pape-Moctar (renexter)" userId="0a36763a-a853-402b-bfbe-aac1dde1ec3c" providerId="ADAL" clId="{D7AB74B7-C2A2-4B87-BD9E-907F2707DE39}" dt="2020-02-17T10:45:28.019" v="105" actId="26606"/>
          <ac:spMkLst>
            <pc:docMk/>
            <pc:sldMk cId="544073199" sldId="267"/>
            <ac:spMk id="18" creationId="{56065185-5C34-4F86-AA96-AA4D065B0EF4}"/>
          </ac:spMkLst>
        </pc:spChg>
        <pc:spChg chg="add del">
          <ac:chgData name="FALL Pape-Moctar (renexter)" userId="0a36763a-a853-402b-bfbe-aac1dde1ec3c" providerId="ADAL" clId="{D7AB74B7-C2A2-4B87-BD9E-907F2707DE39}" dt="2020-02-17T10:45:30.298" v="107" actId="26606"/>
          <ac:spMkLst>
            <pc:docMk/>
            <pc:sldMk cId="544073199" sldId="267"/>
            <ac:spMk id="22" creationId="{75CC5FF6-C911-4883-B5F7-F5F3E29A8BDE}"/>
          </ac:spMkLst>
        </pc:spChg>
        <pc:spChg chg="add del">
          <ac:chgData name="FALL Pape-Moctar (renexter)" userId="0a36763a-a853-402b-bfbe-aac1dde1ec3c" providerId="ADAL" clId="{D7AB74B7-C2A2-4B87-BD9E-907F2707DE39}" dt="2020-02-17T10:45:30.298" v="107" actId="26606"/>
          <ac:spMkLst>
            <pc:docMk/>
            <pc:sldMk cId="544073199" sldId="267"/>
            <ac:spMk id="23" creationId="{B163B796-84D7-4069-93D0-7A496A03AA19}"/>
          </ac:spMkLst>
        </pc:spChg>
        <pc:spChg chg="add del">
          <ac:chgData name="FALL Pape-Moctar (renexter)" userId="0a36763a-a853-402b-bfbe-aac1dde1ec3c" providerId="ADAL" clId="{D7AB74B7-C2A2-4B87-BD9E-907F2707DE39}" dt="2020-02-17T10:45:30.298" v="107" actId="26606"/>
          <ac:spMkLst>
            <pc:docMk/>
            <pc:sldMk cId="544073199" sldId="267"/>
            <ac:spMk id="24" creationId="{84E2200F-ED39-40A1-A6F7-65A45ED6D752}"/>
          </ac:spMkLst>
        </pc:spChg>
        <pc:spChg chg="add del">
          <ac:chgData name="FALL Pape-Moctar (renexter)" userId="0a36763a-a853-402b-bfbe-aac1dde1ec3c" providerId="ADAL" clId="{D7AB74B7-C2A2-4B87-BD9E-907F2707DE39}" dt="2020-02-17T10:45:30.298" v="107" actId="26606"/>
          <ac:spMkLst>
            <pc:docMk/>
            <pc:sldMk cId="544073199" sldId="267"/>
            <ac:spMk id="31" creationId="{A4AE5E3E-9489-4D5A-A458-72C3E481CB83}"/>
          </ac:spMkLst>
        </pc:spChg>
        <pc:spChg chg="add del">
          <ac:chgData name="FALL Pape-Moctar (renexter)" userId="0a36763a-a853-402b-bfbe-aac1dde1ec3c" providerId="ADAL" clId="{D7AB74B7-C2A2-4B87-BD9E-907F2707DE39}" dt="2020-02-17T10:45:30.298" v="107" actId="26606"/>
          <ac:spMkLst>
            <pc:docMk/>
            <pc:sldMk cId="544073199" sldId="267"/>
            <ac:spMk id="44" creationId="{7204E6C5-B837-4AFF-ACFC-DDDB1742FD24}"/>
          </ac:spMkLst>
        </pc:spChg>
        <pc:grpChg chg="add del">
          <ac:chgData name="FALL Pape-Moctar (renexter)" userId="0a36763a-a853-402b-bfbe-aac1dde1ec3c" providerId="ADAL" clId="{D7AB74B7-C2A2-4B87-BD9E-907F2707DE39}" dt="2020-02-17T10:45:30.298" v="107" actId="26606"/>
          <ac:grpSpMkLst>
            <pc:docMk/>
            <pc:sldMk cId="544073199" sldId="267"/>
            <ac:grpSpMk id="25" creationId="{87A77F8F-E829-4314-9F44-36169F7548CE}"/>
          </ac:grpSpMkLst>
        </pc:grpChg>
        <pc:grpChg chg="add del">
          <ac:chgData name="FALL Pape-Moctar (renexter)" userId="0a36763a-a853-402b-bfbe-aac1dde1ec3c" providerId="ADAL" clId="{D7AB74B7-C2A2-4B87-BD9E-907F2707DE39}" dt="2020-02-17T10:45:30.298" v="107" actId="26606"/>
          <ac:grpSpMkLst>
            <pc:docMk/>
            <pc:sldMk cId="544073199" sldId="267"/>
            <ac:grpSpMk id="30" creationId="{A4DC59FE-95C7-4792-8613-8387631B1D38}"/>
          </ac:grpSpMkLst>
        </pc:grpChg>
        <pc:grpChg chg="add del">
          <ac:chgData name="FALL Pape-Moctar (renexter)" userId="0a36763a-a853-402b-bfbe-aac1dde1ec3c" providerId="ADAL" clId="{D7AB74B7-C2A2-4B87-BD9E-907F2707DE39}" dt="2020-02-17T10:45:30.298" v="107" actId="26606"/>
          <ac:grpSpMkLst>
            <pc:docMk/>
            <pc:sldMk cId="544073199" sldId="267"/>
            <ac:grpSpMk id="33" creationId="{0E88FC08-D56F-45D4-AC54-B89F64697BE4}"/>
          </ac:grpSpMkLst>
        </pc:grpChg>
        <pc:grpChg chg="add del">
          <ac:chgData name="FALL Pape-Moctar (renexter)" userId="0a36763a-a853-402b-bfbe-aac1dde1ec3c" providerId="ADAL" clId="{D7AB74B7-C2A2-4B87-BD9E-907F2707DE39}" dt="2020-02-17T10:45:30.298" v="107" actId="26606"/>
          <ac:grpSpMkLst>
            <pc:docMk/>
            <pc:sldMk cId="544073199" sldId="267"/>
            <ac:grpSpMk id="39" creationId="{B138BDDD-D054-4F0A-BB1F-9D016848D623}"/>
          </ac:grpSpMkLst>
        </pc:grpChg>
        <pc:picChg chg="add del mod">
          <ac:chgData name="FALL Pape-Moctar (renexter)" userId="0a36763a-a853-402b-bfbe-aac1dde1ec3c" providerId="ADAL" clId="{D7AB74B7-C2A2-4B87-BD9E-907F2707DE39}" dt="2020-02-17T10:45:30.788" v="108"/>
          <ac:picMkLst>
            <pc:docMk/>
            <pc:sldMk cId="544073199" sldId="267"/>
            <ac:picMk id="6" creationId="{392221CA-1705-4D2C-9063-EE232C1D582B}"/>
          </ac:picMkLst>
        </pc:picChg>
        <pc:picChg chg="add del mod ord">
          <ac:chgData name="FALL Pape-Moctar (renexter)" userId="0a36763a-a853-402b-bfbe-aac1dde1ec3c" providerId="ADAL" clId="{D7AB74B7-C2A2-4B87-BD9E-907F2707DE39}" dt="2020-02-17T10:46:56.024" v="111" actId="478"/>
          <ac:picMkLst>
            <pc:docMk/>
            <pc:sldMk cId="544073199" sldId="267"/>
            <ac:picMk id="7" creationId="{CDEA8656-A20F-4039-A237-6204912E0868}"/>
          </ac:picMkLst>
        </pc:picChg>
        <pc:picChg chg="add mod">
          <ac:chgData name="FALL Pape-Moctar (renexter)" userId="0a36763a-a853-402b-bfbe-aac1dde1ec3c" providerId="ADAL" clId="{D7AB74B7-C2A2-4B87-BD9E-907F2707DE39}" dt="2020-02-17T10:46:59.866" v="113" actId="1076"/>
          <ac:picMkLst>
            <pc:docMk/>
            <pc:sldMk cId="544073199" sldId="267"/>
            <ac:picMk id="10" creationId="{4944B441-5605-4B1C-AC63-3CD471DA7D42}"/>
          </ac:picMkLst>
        </pc:picChg>
      </pc:sldChg>
      <pc:sldChg chg="addSp delSp modSp add">
        <pc:chgData name="FALL Pape-Moctar (renexter)" userId="0a36763a-a853-402b-bfbe-aac1dde1ec3c" providerId="ADAL" clId="{D7AB74B7-C2A2-4B87-BD9E-907F2707DE39}" dt="2020-02-17T10:47:34.572" v="115"/>
        <pc:sldMkLst>
          <pc:docMk/>
          <pc:sldMk cId="443559383" sldId="268"/>
        </pc:sldMkLst>
        <pc:spChg chg="del">
          <ac:chgData name="FALL Pape-Moctar (renexter)" userId="0a36763a-a853-402b-bfbe-aac1dde1ec3c" providerId="ADAL" clId="{D7AB74B7-C2A2-4B87-BD9E-907F2707DE39}" dt="2020-02-17T10:47:34.572" v="115"/>
          <ac:spMkLst>
            <pc:docMk/>
            <pc:sldMk cId="443559383" sldId="268"/>
            <ac:spMk id="3" creationId="{5704D4E8-1CFD-46FD-9EFE-122B659107C9}"/>
          </ac:spMkLst>
        </pc:spChg>
        <pc:picChg chg="add mod">
          <ac:chgData name="FALL Pape-Moctar (renexter)" userId="0a36763a-a853-402b-bfbe-aac1dde1ec3c" providerId="ADAL" clId="{D7AB74B7-C2A2-4B87-BD9E-907F2707DE39}" dt="2020-02-17T10:47:34.572" v="115"/>
          <ac:picMkLst>
            <pc:docMk/>
            <pc:sldMk cId="443559383" sldId="268"/>
            <ac:picMk id="4" creationId="{84A869BA-24EA-4DAA-A5AC-75EAE82BFC74}"/>
          </ac:picMkLst>
        </pc:picChg>
      </pc:sldChg>
      <pc:sldChg chg="add">
        <pc:chgData name="FALL Pape-Moctar (renexter)" userId="0a36763a-a853-402b-bfbe-aac1dde1ec3c" providerId="ADAL" clId="{D7AB74B7-C2A2-4B87-BD9E-907F2707DE39}" dt="2020-02-17T10:48:17.890" v="116"/>
        <pc:sldMkLst>
          <pc:docMk/>
          <pc:sldMk cId="3873363463" sldId="269"/>
        </pc:sldMkLst>
      </pc:sldChg>
      <pc:sldChg chg="addSp delSp modSp add">
        <pc:chgData name="FALL Pape-Moctar (renexter)" userId="0a36763a-a853-402b-bfbe-aac1dde1ec3c" providerId="ADAL" clId="{D7AB74B7-C2A2-4B87-BD9E-907F2707DE39}" dt="2020-02-17T10:48:20.383" v="118"/>
        <pc:sldMkLst>
          <pc:docMk/>
          <pc:sldMk cId="2449721311" sldId="270"/>
        </pc:sldMkLst>
        <pc:spChg chg="del">
          <ac:chgData name="FALL Pape-Moctar (renexter)" userId="0a36763a-a853-402b-bfbe-aac1dde1ec3c" providerId="ADAL" clId="{D7AB74B7-C2A2-4B87-BD9E-907F2707DE39}" dt="2020-02-17T10:48:20.383" v="118"/>
          <ac:spMkLst>
            <pc:docMk/>
            <pc:sldMk cId="2449721311" sldId="270"/>
            <ac:spMk id="3" creationId="{3B2318B6-48C4-4B2B-AC9D-ACCA32305A54}"/>
          </ac:spMkLst>
        </pc:spChg>
        <pc:picChg chg="add mod">
          <ac:chgData name="FALL Pape-Moctar (renexter)" userId="0a36763a-a853-402b-bfbe-aac1dde1ec3c" providerId="ADAL" clId="{D7AB74B7-C2A2-4B87-BD9E-907F2707DE39}" dt="2020-02-17T10:48:20.383" v="118"/>
          <ac:picMkLst>
            <pc:docMk/>
            <pc:sldMk cId="2449721311" sldId="270"/>
            <ac:picMk id="4" creationId="{EDB1D553-5A18-4A18-AD47-6DB8ADE9C09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58704-8576-474C-A9B6-91B1B9388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A6455F-FA82-46A1-9065-4E4CCCD4E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222A94-C560-40DE-B3EB-EDE5958B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895C47-5BB0-4650-B8C1-0C827BA60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CA10B7-5499-43E6-8A49-B71260050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21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BCB35-4BE5-4DE6-887E-75E6BB81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E94841A-84D1-47E6-A8EB-8457DACA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1583AA-EF38-4BDD-A3A9-38EFF9246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DA8D35-B508-4C9E-AA9B-E3BDEC5F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7CE5BA-030C-4D7C-9035-0EC731F0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73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F35A17B-9410-4A60-8E14-066B2FC40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179F61-DCF0-4E9B-AAD9-3C7D8653A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93ED25-81E9-465D-9281-AE7FF6BB7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1A9849-3E84-4591-86E4-6799222E7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9BAB0D-FE39-46D4-B0D5-4BF7DB91D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45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3A95FB-7809-4E09-A61C-CCEFA029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660F0E-F3C8-4A5C-9DA4-FDF864C68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E45BCC-68B2-4B48-A9DB-73C0BCC04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65D90E-34DF-4676-9D27-FDC8E9AEE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8976E3-9834-4D89-BF43-850584BE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39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DBAEC7-9041-49CA-84A7-18277870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B9AA53-2F40-4521-BF14-3B37DAB9B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918E1B-F804-462A-B02A-26CD33CF2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3CAD87-E368-43B2-823A-6113DD7B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C1C527-3975-493C-A7A6-49E28A7D9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85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CCAA0-6922-4791-B279-679860FDE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EA62D6-94B8-4DCD-B44D-FF96644F4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F6EDCC-FA7D-4447-ACCF-893872D48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540B86-5268-4E67-84B0-59E6AA25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24EEF0-7E2E-4893-96A3-53F8E0EC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CFE18A-449C-47B4-B33F-635FF6B7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0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BFF32F-B747-4877-B895-B361F77A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AEB3FA-6312-493E-B007-4A81418CE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CD5D49-B928-4FFC-BC51-510BBBEE9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4B8521-5F86-40F4-B1C3-7599F7F513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F43C62E-7333-4CEB-99FC-766A3E667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EAEE9B0-6AAB-43F2-830D-E1ED4C18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EE36200-414A-43E1-8183-14129944C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87EC3EF-F163-467F-9965-0DA7B31E2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05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012DF7-1E46-49FF-81A9-8A7BCF57E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25104F-1CF3-41AD-AF37-4C3F4AFC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ACBE90-413C-45E6-9AA3-A76AD42A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107186F-FA85-45E2-AC45-57F1395E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81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D3AC630-F116-4DDD-A3B2-60867FC6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29870DD-84DE-466F-BF5A-2E90F292E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36F873-62CA-48F6-B1DB-682FFD29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5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0FDD7C-38D5-4AA6-87E0-1C96CE5D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A84B4A-EBD1-439E-BAD0-46928696F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DFB534-B64C-49A5-9F9D-F0618FA83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7142CC-05E3-4B79-AB9C-FC46F85B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A4B541-2279-4F91-B879-4A60072A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147006-7DE3-4AE7-9E06-6395D219A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105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873BA6-10BB-4DA7-BD9D-A274F5C4A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C73B88-5012-4F74-8CF0-53E322D4EA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EF7E86-DC6A-435A-9AA0-519A37802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B9CE87-8F91-48FC-9131-C356CC931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8C5607-9B32-455B-AA90-1845AF33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C2E0F4-3E97-41F3-AD2D-0217E6D4D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88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E43C371-5277-4DA6-8319-2E6C44D4F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A56B95-18CA-4AC8-8EE6-ABB0F1310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19A489-9EA2-4290-9F94-9028BC620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D748E-5D31-4D15-9374-057B04D181B0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34A7F2-B967-4E06-9841-F10E2AAC0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02DD7B-4C4B-4F22-92DC-2CCBE6F9FA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EC851-EC40-468A-B9FC-009CBCC0DBF6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424964394,&quot;Placement&quot;:&quot;Footer&quot;,&quot;Top&quot;:520.3781,&quot;Left&quot;:874.774353,&quot;SlideWidth&quot;:960,&quot;SlideHeight&quot;:540}">
            <a:extLst>
              <a:ext uri="{FF2B5EF4-FFF2-40B4-BE49-F238E27FC236}">
                <a16:creationId xmlns:a16="http://schemas.microsoft.com/office/drawing/2014/main" id="{994724C0-3742-493B-B2D5-DC9DABDA9E3A}"/>
              </a:ext>
            </a:extLst>
          </p:cNvPr>
          <p:cNvSpPr txBox="1"/>
          <p:nvPr userDrawn="1"/>
        </p:nvSpPr>
        <p:spPr>
          <a:xfrm>
            <a:off x="11109634" y="6608802"/>
            <a:ext cx="1082366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Arial" panose="020B0604020202020204" pitchFamily="34" charset="0"/>
              </a:rPr>
              <a:t>Confidential C</a:t>
            </a:r>
          </a:p>
        </p:txBody>
      </p:sp>
    </p:spTree>
    <p:extLst>
      <p:ext uri="{BB962C8B-B14F-4D97-AF65-F5344CB8AC3E}">
        <p14:creationId xmlns:p14="http://schemas.microsoft.com/office/powerpoint/2010/main" val="331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fr-fr/aspnet/web-forms/overview/deployment/visual-studio-web-deployment/deploying-to-iis#install-ii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library/k6h9cz8h.aspx" TargetMode="External"/><Relationship Id="rId2" Type="http://schemas.openxmlformats.org/officeDocument/2006/relationships/hyperlink" Target="https://support.microsoft.com/kb/273628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web/downloads/platform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59D54C-B64B-4CDF-BC33-9D2511BD33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Biblio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6B7D30-EB17-482E-8F52-C6CE52C21A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https://docs.microsoft.com/fr-fr/aspnet/web-forms/overview/deployment/visual-studio-web-deployment/deploying-to-iis#install-iis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8041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59B47E-39D3-4561-9076-D01004EA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EAD4804-BED2-42BD-883C-40AE91107F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0257" y="1825625"/>
            <a:ext cx="521148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683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611040-2085-456E-A336-25CDFF63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F2C44D-BC11-4DDD-8D29-F58800254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Si vous ne voyez que deux pools d’applications et que les deux sont définis sur .NET Framework 2,0, installez ASP.NET 4 dans IIS.</a:t>
            </a:r>
          </a:p>
          <a:p>
            <a:r>
              <a:rPr lang="fr-FR" dirty="0"/>
              <a:t>Pour Windows 8 ou version ultérieure, consultez les instructions de la section précédente pour vous assurer que ASP.NET 4,7 est installé ou voir </a:t>
            </a:r>
            <a:r>
              <a:rPr lang="fr-FR" u="sng" dirty="0">
                <a:hlinkClick r:id="rId2"/>
              </a:rPr>
              <a:t>Comment installer ASP.NET 4,5 sur Windows 8 et Windows Server 2012</a:t>
            </a:r>
            <a:r>
              <a:rPr lang="fr-FR" dirty="0"/>
              <a:t>. Pour Windows 7, ouvrez une fenêtre d’invite de commandes en cliquant avec le bouton droit sur </a:t>
            </a:r>
            <a:r>
              <a:rPr lang="fr-FR" b="1" dirty="0"/>
              <a:t>invite de commandes</a:t>
            </a:r>
            <a:r>
              <a:rPr lang="fr-FR" dirty="0"/>
              <a:t> dans le menu </a:t>
            </a:r>
            <a:r>
              <a:rPr lang="fr-FR" b="1" dirty="0"/>
              <a:t>Démarrer</a:t>
            </a:r>
            <a:r>
              <a:rPr lang="fr-FR" dirty="0"/>
              <a:t> de Windows, puis en sélectionnant </a:t>
            </a:r>
            <a:r>
              <a:rPr lang="fr-FR" b="1" dirty="0"/>
              <a:t>exécuter en tant qu’administrateur</a:t>
            </a:r>
            <a:r>
              <a:rPr lang="fr-FR" dirty="0"/>
              <a:t>. Exécutez </a:t>
            </a:r>
            <a:r>
              <a:rPr lang="fr-FR" u="sng" dirty="0" err="1">
                <a:hlinkClick r:id="rId3"/>
              </a:rPr>
              <a:t>aspnet_regiis</a:t>
            </a:r>
            <a:r>
              <a:rPr lang="fr-FR" u="sng" dirty="0">
                <a:hlinkClick r:id="rId3"/>
              </a:rPr>
              <a:t>. exe</a:t>
            </a:r>
            <a:r>
              <a:rPr lang="fr-FR" dirty="0"/>
              <a:t> pour installer ASP.net 4 dans IIS à l’aide des commandes suivantes. (Dans les systèmes 32 bits, remplacez « Framework64 » par « Framework ».)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447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04E6C5-B837-4AFF-ACFC-DDDB1742F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70790ED8-9533-4A82-AAC6-A7108DA66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944B441-5605-4B1C-AC63-3CD471DA7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75" y="2177705"/>
            <a:ext cx="8020050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073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06B905-0FDF-4CBE-99F8-D67086E41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84A869BA-24EA-4DAA-A5AC-75EAE82BFC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7959" y="1825625"/>
            <a:ext cx="533608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559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C380B8-D042-4DD1-A582-B8540A0B3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2C6DA1-E160-4405-B8FB-5BFF91482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363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AA5C84-346C-49FC-B882-B5FF476E2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EDB1D553-5A18-4A18-AD47-6DB8ADE9C0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9456" y="1825625"/>
            <a:ext cx="729308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2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02B0B0-CFDC-4E46-9DCF-944E3D309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Déploiement Web ASP.NET à l’aide de Visual Studio:</a:t>
            </a:r>
            <a:br>
              <a:rPr lang="fr-FR" b="1" dirty="0"/>
            </a:br>
            <a:r>
              <a:rPr lang="fr-FR" b="1" dirty="0"/>
              <a:t> déploiement à tester</a:t>
            </a:r>
            <a:br>
              <a:rPr lang="fr-FR" b="1" dirty="0"/>
            </a:br>
            <a:endParaRPr lang="fr-FR" b="1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2EA284B-03CC-43F2-AC97-36E1E58C0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Installer IIS (Internet Information Server)</a:t>
            </a:r>
          </a:p>
        </p:txBody>
      </p:sp>
    </p:spTree>
    <p:extLst>
      <p:ext uri="{BB962C8B-B14F-4D97-AF65-F5344CB8AC3E}">
        <p14:creationId xmlns:p14="http://schemas.microsoft.com/office/powerpoint/2010/main" val="33033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D21B78-B0B2-4A48-9723-C44B8DD6D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Installer IIS</a:t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631B7E-1A6F-4908-A3CE-3AB684D35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effectuer un déploiement sur IIS sur votre ordinateur de développement, vérifiez qu’IIS et Web </a:t>
            </a:r>
            <a:r>
              <a:rPr lang="fr-FR" dirty="0" err="1"/>
              <a:t>Deploy</a:t>
            </a:r>
            <a:r>
              <a:rPr lang="fr-FR" dirty="0"/>
              <a:t> sont installés. Par défaut, Visual Studio installe Web </a:t>
            </a:r>
            <a:r>
              <a:rPr lang="fr-FR" dirty="0" err="1"/>
              <a:t>Deploy</a:t>
            </a:r>
            <a:r>
              <a:rPr lang="fr-FR" dirty="0"/>
              <a:t>, mais IIS n’est pas inclus dans la configuration par défaut de Windows 10, Windows 8 ou Windows 7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654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EDA449-0A59-474F-8B2B-632744F1B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Installer IIS et Web </a:t>
            </a:r>
            <a:r>
              <a:rPr lang="fr-FR" dirty="0" err="1"/>
              <a:t>Deploy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A0280D-780B-4BC3-B8FB-DC0906CCE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est recommandé d’utiliser le </a:t>
            </a:r>
            <a:r>
              <a:rPr lang="fr-FR" u="sng" dirty="0">
                <a:hlinkClick r:id="rId2"/>
              </a:rPr>
              <a:t>Web Platform Installer (WPI)</a:t>
            </a:r>
            <a:r>
              <a:rPr lang="fr-FR" dirty="0"/>
              <a:t> pour installer IIS et Web </a:t>
            </a:r>
            <a:r>
              <a:rPr lang="fr-FR" dirty="0" err="1"/>
              <a:t>Deploy</a:t>
            </a:r>
            <a:r>
              <a:rPr lang="fr-FR" dirty="0"/>
              <a:t>. WPI installe une configuration IIS recommandée qui comprend IIS et Web </a:t>
            </a:r>
            <a:r>
              <a:rPr lang="fr-FR" dirty="0" err="1"/>
              <a:t>Deploy</a:t>
            </a:r>
            <a:r>
              <a:rPr lang="fr-FR" dirty="0"/>
              <a:t> conditions préalables requises.</a:t>
            </a:r>
          </a:p>
          <a:p>
            <a:r>
              <a:rPr lang="fr-FR" dirty="0"/>
              <a:t>Si vous avez déjà installé IIS, Web </a:t>
            </a:r>
            <a:r>
              <a:rPr lang="fr-FR" dirty="0" err="1"/>
              <a:t>Deploy</a:t>
            </a:r>
            <a:r>
              <a:rPr lang="fr-FR" dirty="0"/>
              <a:t> ou l’un de ses composants requis, l’WPI installe uniquement ce qui est manquant.</a:t>
            </a:r>
          </a:p>
          <a:p>
            <a:r>
              <a:rPr lang="fr-FR" dirty="0"/>
              <a:t>Utilisez la Web Platform Installer pour installer IIS et Web </a:t>
            </a:r>
            <a:r>
              <a:rPr lang="fr-FR" dirty="0" err="1"/>
              <a:t>Deploy</a:t>
            </a:r>
            <a:r>
              <a:rPr lang="fr-FR" dirty="0"/>
              <a:t> :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713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A864DC-2AEB-411A-8125-012D9619C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74040F-EFA8-46B2-8AE9-46DB433BC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Des messages indiquant qu’IIS 7 sera installé s’affichent. Le lien fonctionne pour IIS 8 dans Windows 8 ; Toutefois, pour Windows 8 et versions ultérieures, suivez les étapes ci-dessous pour vous assurer que ASP.NET 4,7 est installé :</a:t>
            </a:r>
          </a:p>
          <a:p>
            <a:r>
              <a:rPr lang="fr-FR" dirty="0"/>
              <a:t>Ouvrez </a:t>
            </a:r>
            <a:r>
              <a:rPr lang="fr-FR" b="1" dirty="0"/>
              <a:t>le panneau de configuration</a:t>
            </a:r>
            <a:r>
              <a:rPr lang="fr-FR" dirty="0"/>
              <a:t> &gt; </a:t>
            </a:r>
            <a:r>
              <a:rPr lang="fr-FR" b="1" dirty="0"/>
              <a:t>programmes</a:t>
            </a:r>
            <a:r>
              <a:rPr lang="fr-FR" dirty="0"/>
              <a:t> &gt; </a:t>
            </a:r>
            <a:r>
              <a:rPr lang="fr-FR" b="1" dirty="0"/>
              <a:t>programmes et fonctionnalités</a:t>
            </a:r>
            <a:r>
              <a:rPr lang="fr-FR" dirty="0"/>
              <a:t> &gt; </a:t>
            </a:r>
            <a:r>
              <a:rPr lang="fr-FR" b="1" dirty="0"/>
              <a:t>activer ou désactiver des fonctionnalités Windows</a:t>
            </a:r>
            <a:r>
              <a:rPr lang="fr-FR" dirty="0"/>
              <a:t>.</a:t>
            </a:r>
          </a:p>
          <a:p>
            <a:r>
              <a:rPr lang="fr-FR" dirty="0"/>
              <a:t>Développez </a:t>
            </a:r>
            <a:r>
              <a:rPr lang="fr-FR" b="1" dirty="0"/>
              <a:t>Internet Information Services</a:t>
            </a:r>
            <a:r>
              <a:rPr lang="fr-FR" dirty="0"/>
              <a:t>, </a:t>
            </a:r>
            <a:r>
              <a:rPr lang="fr-FR" b="1" dirty="0"/>
              <a:t>Services World Wide </a:t>
            </a:r>
            <a:r>
              <a:rPr lang="fr-FR" b="1" dirty="0" err="1"/>
              <a:t>Web</a:t>
            </a:r>
            <a:r>
              <a:rPr lang="fr-FR" dirty="0" err="1"/>
              <a:t>et</a:t>
            </a:r>
            <a:r>
              <a:rPr lang="fr-FR" dirty="0"/>
              <a:t> </a:t>
            </a:r>
            <a:r>
              <a:rPr lang="fr-FR" b="1" dirty="0"/>
              <a:t>fonctionnalités de développement d’applications</a:t>
            </a:r>
            <a:r>
              <a:rPr lang="fr-FR" dirty="0"/>
              <a:t>.</a:t>
            </a:r>
          </a:p>
          <a:p>
            <a:r>
              <a:rPr lang="fr-FR" dirty="0"/>
              <a:t>Vérifiez que </a:t>
            </a:r>
            <a:r>
              <a:rPr lang="fr-FR" b="1" dirty="0"/>
              <a:t>ASP.NET 4,7</a:t>
            </a:r>
            <a:r>
              <a:rPr lang="fr-FR" dirty="0"/>
              <a:t> est sélectionné.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166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6811D8-13B4-4584-AAF2-A82623B39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2390782-BA68-460E-9FBD-D386B1B4B9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6690" y="1825625"/>
            <a:ext cx="48386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094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33F861-80BF-47A1-B0E3-860E24A6C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1CBC2B5-847D-4D5C-A090-EFD9E81473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8911" y="1825625"/>
            <a:ext cx="489417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9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4FFF34-9853-49C5-A8E1-340AF9D15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7285FD-6128-4938-BB84-48DEB15D6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Vérifiez que </a:t>
            </a:r>
            <a:r>
              <a:rPr lang="fr-FR" b="1" dirty="0"/>
              <a:t>World Wide Web services</a:t>
            </a:r>
            <a:r>
              <a:rPr lang="fr-FR" dirty="0"/>
              <a:t> et la </a:t>
            </a:r>
            <a:r>
              <a:rPr lang="fr-FR" b="1" dirty="0"/>
              <a:t>console de gestion IIS</a:t>
            </a:r>
            <a:r>
              <a:rPr lang="fr-FR" dirty="0"/>
              <a:t> sont sélectionnés. Cela installe IIS et le gestionnaire des services Internet.</a:t>
            </a:r>
          </a:p>
          <a:p>
            <a:endParaRPr lang="fr-FR" dirty="0"/>
          </a:p>
          <a:p>
            <a:pPr lvl="1"/>
            <a:r>
              <a:rPr lang="fr-FR" dirty="0"/>
              <a:t>Sélectionnez </a:t>
            </a:r>
            <a:r>
              <a:rPr lang="fr-FR" b="1" dirty="0"/>
              <a:t>OK</a:t>
            </a:r>
            <a:r>
              <a:rPr lang="fr-FR" dirty="0"/>
              <a:t>. Des messages de boîte de dialogue indiquant que l’installation est en cours d’exécution s’affichent.</a:t>
            </a:r>
          </a:p>
          <a:p>
            <a:r>
              <a:rPr lang="fr-FR" dirty="0"/>
              <a:t>Après l’installation d’IIS, exécutez le </a:t>
            </a:r>
            <a:r>
              <a:rPr lang="fr-FR" b="1" dirty="0"/>
              <a:t>Gestionnaire des services Internet</a:t>
            </a:r>
            <a:r>
              <a:rPr lang="fr-FR" dirty="0"/>
              <a:t> pour vous assurer que le .NET Framework version 4 est affecté au pool d’applications par défaut.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770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4FB895-E083-41C9-A4E4-48534E33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22FB33-457D-4899-AF17-93D25B967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r-FR" dirty="0"/>
          </a:p>
          <a:p>
            <a:r>
              <a:rPr lang="fr-FR" dirty="0"/>
              <a:t>Appuyez sur WINDOWS + R pour ouvrir la boîte de dialogue </a:t>
            </a:r>
            <a:r>
              <a:rPr lang="fr-FR" b="1" dirty="0"/>
              <a:t>exécuter</a:t>
            </a:r>
            <a:r>
              <a:rPr lang="fr-FR" dirty="0"/>
              <a:t> .</a:t>
            </a:r>
          </a:p>
          <a:p>
            <a:r>
              <a:rPr lang="fr-FR" dirty="0"/>
              <a:t>(Sous Windows 8 ou version ultérieure, entrez « exécuter » dans la page de </a:t>
            </a:r>
            <a:r>
              <a:rPr lang="fr-FR" b="1" dirty="0"/>
              <a:t>démarrage</a:t>
            </a:r>
            <a:r>
              <a:rPr lang="fr-FR" dirty="0"/>
              <a:t> . Dans Windows 7, sélectionnez </a:t>
            </a:r>
            <a:r>
              <a:rPr lang="fr-FR" b="1" dirty="0"/>
              <a:t>exécuter</a:t>
            </a:r>
            <a:r>
              <a:rPr lang="fr-FR" dirty="0"/>
              <a:t> dans le menu </a:t>
            </a:r>
            <a:r>
              <a:rPr lang="fr-FR" b="1" dirty="0"/>
              <a:t>Démarrer</a:t>
            </a:r>
            <a:r>
              <a:rPr lang="fr-FR" dirty="0"/>
              <a:t> . Si </a:t>
            </a:r>
            <a:r>
              <a:rPr lang="fr-FR" b="1" dirty="0"/>
              <a:t>exécuter</a:t>
            </a:r>
            <a:r>
              <a:rPr lang="fr-FR" dirty="0"/>
              <a:t> ne se trouve pas dans le menu </a:t>
            </a:r>
            <a:r>
              <a:rPr lang="fr-FR" b="1" dirty="0"/>
              <a:t>Démarrer</a:t>
            </a:r>
            <a:r>
              <a:rPr lang="fr-FR" dirty="0"/>
              <a:t> , cliquez avec le bouton droit sur la barre des tâches, sélectionnez </a:t>
            </a:r>
            <a:r>
              <a:rPr lang="fr-FR" b="1" dirty="0"/>
              <a:t>Propriétés</a:t>
            </a:r>
            <a:r>
              <a:rPr lang="fr-FR" dirty="0"/>
              <a:t>, sélectionnez l’onglet </a:t>
            </a:r>
            <a:r>
              <a:rPr lang="fr-FR" b="1" dirty="0"/>
              <a:t>menu Démarrer</a:t>
            </a:r>
            <a:r>
              <a:rPr lang="fr-FR" dirty="0"/>
              <a:t> , sélectionnez </a:t>
            </a:r>
            <a:r>
              <a:rPr lang="fr-FR" b="1" dirty="0"/>
              <a:t>personnaliser</a:t>
            </a:r>
            <a:r>
              <a:rPr lang="fr-FR" dirty="0"/>
              <a:t>, puis sélectionnez </a:t>
            </a:r>
            <a:r>
              <a:rPr lang="fr-FR" b="1" dirty="0"/>
              <a:t>exécuter la commande</a:t>
            </a:r>
            <a:r>
              <a:rPr lang="fr-FR" dirty="0"/>
              <a:t>.)</a:t>
            </a:r>
          </a:p>
          <a:p>
            <a:r>
              <a:rPr lang="fr-FR" dirty="0"/>
              <a:t>Entrez « </a:t>
            </a:r>
            <a:r>
              <a:rPr lang="fr-FR" dirty="0" err="1"/>
              <a:t>inetmgr</a:t>
            </a:r>
            <a:r>
              <a:rPr lang="fr-FR" dirty="0"/>
              <a:t> », puis sélectionnez </a:t>
            </a:r>
            <a:r>
              <a:rPr lang="fr-FR" b="1" dirty="0"/>
              <a:t>OK</a:t>
            </a:r>
            <a:r>
              <a:rPr lang="fr-FR" dirty="0"/>
              <a:t>.</a:t>
            </a:r>
          </a:p>
          <a:p>
            <a:r>
              <a:rPr lang="fr-FR" dirty="0"/>
              <a:t>Dans le volet </a:t>
            </a:r>
            <a:r>
              <a:rPr lang="fr-FR" b="1" dirty="0"/>
              <a:t>connexions</a:t>
            </a:r>
            <a:r>
              <a:rPr lang="fr-FR" dirty="0"/>
              <a:t> , développez le nœud du serveur, puis sélectionnez </a:t>
            </a:r>
            <a:r>
              <a:rPr lang="fr-FR" b="1" dirty="0"/>
              <a:t>pools d’applications</a:t>
            </a:r>
            <a:r>
              <a:rPr lang="fr-FR" dirty="0"/>
              <a:t>. Dans le volet </a:t>
            </a:r>
            <a:r>
              <a:rPr lang="fr-FR" b="1" dirty="0"/>
              <a:t>pools d’applications</a:t>
            </a:r>
            <a:r>
              <a:rPr lang="fr-FR" dirty="0"/>
              <a:t> , si </a:t>
            </a:r>
            <a:r>
              <a:rPr lang="fr-FR" b="1" dirty="0" err="1"/>
              <a:t>DefaultAppPool</a:t>
            </a:r>
            <a:r>
              <a:rPr lang="fr-FR" dirty="0"/>
              <a:t> est affecté à la version 4 du .NET Framework, comme dans l’illustration suivante, passez à la section suivante.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84926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5A6E0931F97D468C70BA43D2314866" ma:contentTypeVersion="6" ma:contentTypeDescription="Create a new document." ma:contentTypeScope="" ma:versionID="2573f2d576b7c984d6d82ded7b849c89">
  <xsd:schema xmlns:xsd="http://www.w3.org/2001/XMLSchema" xmlns:xs="http://www.w3.org/2001/XMLSchema" xmlns:p="http://schemas.microsoft.com/office/2006/metadata/properties" xmlns:ns3="fbd26a31-c0d7-4d54-8550-26ca159bffd4" targetNamespace="http://schemas.microsoft.com/office/2006/metadata/properties" ma:root="true" ma:fieldsID="68668a2153586f98ecaa04e3e0979107" ns3:_="">
    <xsd:import namespace="fbd26a31-c0d7-4d54-8550-26ca159bff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d26a31-c0d7-4d54-8550-26ca159bf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B15944-07C6-4C88-89C8-30EA462FA9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d26a31-c0d7-4d54-8550-26ca159bff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F4E554-CAF3-4A21-9C93-49F0DF3C36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255D2D-2FE7-4274-ADB0-324FE64A6E4B}">
  <ds:schemaRefs>
    <ds:schemaRef ds:uri="http://schemas.microsoft.com/office/2006/metadata/properties"/>
    <ds:schemaRef ds:uri="fbd26a31-c0d7-4d54-8550-26ca159bffd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150</Words>
  <Application>Microsoft Office PowerPoint</Application>
  <PresentationFormat>Grand écran</PresentationFormat>
  <Paragraphs>25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Thème Office</vt:lpstr>
      <vt:lpstr>Biblio</vt:lpstr>
      <vt:lpstr>Déploiement Web ASP.NET à l’aide de Visual Studio:  déploiement à tester </vt:lpstr>
      <vt:lpstr>Installer IIS </vt:lpstr>
      <vt:lpstr>Installer IIS et Web Deploy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Procédure de Déploiement</dc:title>
  <dc:creator>FALL Pape-Moctar (renexter)</dc:creator>
  <cp:lastModifiedBy>FALL Pape-Moctar (renexter)</cp:lastModifiedBy>
  <cp:revision>1</cp:revision>
  <dcterms:created xsi:type="dcterms:W3CDTF">2020-02-17T09:48:40Z</dcterms:created>
  <dcterms:modified xsi:type="dcterms:W3CDTF">2020-02-17T10:49:46Z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d1c0902-ed92-4fed-896d-2e7725de02d4_Enabled">
    <vt:lpwstr>true</vt:lpwstr>
  </property>
  <property fmtid="{D5CDD505-2E9C-101B-9397-08002B2CF9AE}" pid="3" name="MSIP_Label_fd1c0902-ed92-4fed-896d-2e7725de02d4_SetDate">
    <vt:lpwstr>2020-02-17T09:48:54Z</vt:lpwstr>
  </property>
  <property fmtid="{D5CDD505-2E9C-101B-9397-08002B2CF9AE}" pid="4" name="MSIP_Label_fd1c0902-ed92-4fed-896d-2e7725de02d4_Method">
    <vt:lpwstr>Standard</vt:lpwstr>
  </property>
  <property fmtid="{D5CDD505-2E9C-101B-9397-08002B2CF9AE}" pid="5" name="MSIP_Label_fd1c0902-ed92-4fed-896d-2e7725de02d4_Name">
    <vt:lpwstr>Anyone (not protected)</vt:lpwstr>
  </property>
  <property fmtid="{D5CDD505-2E9C-101B-9397-08002B2CF9AE}" pid="6" name="MSIP_Label_fd1c0902-ed92-4fed-896d-2e7725de02d4_SiteId">
    <vt:lpwstr>d6b0bbee-7cd9-4d60-bce6-4a67b543e2ae</vt:lpwstr>
  </property>
  <property fmtid="{D5CDD505-2E9C-101B-9397-08002B2CF9AE}" pid="7" name="MSIP_Label_fd1c0902-ed92-4fed-896d-2e7725de02d4_ActionId">
    <vt:lpwstr>6c972d26-9f67-4cb6-94f5-0000cdf8de58</vt:lpwstr>
  </property>
  <property fmtid="{D5CDD505-2E9C-101B-9397-08002B2CF9AE}" pid="8" name="MSIP_Label_fd1c0902-ed92-4fed-896d-2e7725de02d4_ContentBits">
    <vt:lpwstr>2</vt:lpwstr>
  </property>
  <property fmtid="{D5CDD505-2E9C-101B-9397-08002B2CF9AE}" pid="9" name="ContentTypeId">
    <vt:lpwstr>0x010100BD5A6E0931F97D468C70BA43D2314866</vt:lpwstr>
  </property>
</Properties>
</file>