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59" r:id="rId9"/>
    <p:sldId id="26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5F0AD-7397-40E1-8194-487D4CE689D3}" v="33" dt="2020-02-28T13:48:42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0598" autoAdjust="0"/>
  </p:normalViewPr>
  <p:slideViewPr>
    <p:cSldViewPr snapToGrid="0">
      <p:cViewPr varScale="1">
        <p:scale>
          <a:sx n="85" d="100"/>
          <a:sy n="85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L Pape-Moctar (renexter)" userId="0a36763a-a853-402b-bfbe-aac1dde1ec3c" providerId="ADAL" clId="{2E35F0AD-7397-40E1-8194-487D4CE689D3}"/>
    <pc:docChg chg="undo custSel addSld modSld">
      <pc:chgData name="FALL Pape-Moctar (renexter)" userId="0a36763a-a853-402b-bfbe-aac1dde1ec3c" providerId="ADAL" clId="{2E35F0AD-7397-40E1-8194-487D4CE689D3}" dt="2020-02-28T13:50:06.527" v="899" actId="20577"/>
      <pc:docMkLst>
        <pc:docMk/>
      </pc:docMkLst>
      <pc:sldChg chg="modSp">
        <pc:chgData name="FALL Pape-Moctar (renexter)" userId="0a36763a-a853-402b-bfbe-aac1dde1ec3c" providerId="ADAL" clId="{2E35F0AD-7397-40E1-8194-487D4CE689D3}" dt="2020-02-28T13:50:06.527" v="899" actId="20577"/>
        <pc:sldMkLst>
          <pc:docMk/>
          <pc:sldMk cId="294399156" sldId="256"/>
        </pc:sldMkLst>
        <pc:spChg chg="mod">
          <ac:chgData name="FALL Pape-Moctar (renexter)" userId="0a36763a-a853-402b-bfbe-aac1dde1ec3c" providerId="ADAL" clId="{2E35F0AD-7397-40E1-8194-487D4CE689D3}" dt="2020-02-28T13:50:06.527" v="899" actId="20577"/>
          <ac:spMkLst>
            <pc:docMk/>
            <pc:sldMk cId="294399156" sldId="256"/>
            <ac:spMk id="2" creationId="{627EE612-5B5E-48F5-AA34-1793411D4394}"/>
          </ac:spMkLst>
        </pc:spChg>
      </pc:sldChg>
      <pc:sldChg chg="modSp">
        <pc:chgData name="FALL Pape-Moctar (renexter)" userId="0a36763a-a853-402b-bfbe-aac1dde1ec3c" providerId="ADAL" clId="{2E35F0AD-7397-40E1-8194-487D4CE689D3}" dt="2020-02-28T13:49:30.500" v="833" actId="20577"/>
        <pc:sldMkLst>
          <pc:docMk/>
          <pc:sldMk cId="1669484067" sldId="257"/>
        </pc:sldMkLst>
        <pc:spChg chg="mod">
          <ac:chgData name="FALL Pape-Moctar (renexter)" userId="0a36763a-a853-402b-bfbe-aac1dde1ec3c" providerId="ADAL" clId="{2E35F0AD-7397-40E1-8194-487D4CE689D3}" dt="2020-02-28T13:49:30.500" v="833" actId="20577"/>
          <ac:spMkLst>
            <pc:docMk/>
            <pc:sldMk cId="1669484067" sldId="257"/>
            <ac:spMk id="2" creationId="{DFCAF479-255F-474D-907E-C0EFC4E23168}"/>
          </ac:spMkLst>
        </pc:spChg>
        <pc:spChg chg="mod">
          <ac:chgData name="FALL Pape-Moctar (renexter)" userId="0a36763a-a853-402b-bfbe-aac1dde1ec3c" providerId="ADAL" clId="{2E35F0AD-7397-40E1-8194-487D4CE689D3}" dt="2020-02-28T13:48:48.124" v="753" actId="5793"/>
          <ac:spMkLst>
            <pc:docMk/>
            <pc:sldMk cId="1669484067" sldId="257"/>
            <ac:spMk id="3" creationId="{4A39AADB-30E2-4D7B-ABBD-2C59A2BC62A3}"/>
          </ac:spMkLst>
        </pc:spChg>
      </pc:sldChg>
      <pc:sldChg chg="addSp delSp modSp add">
        <pc:chgData name="FALL Pape-Moctar (renexter)" userId="0a36763a-a853-402b-bfbe-aac1dde1ec3c" providerId="ADAL" clId="{2E35F0AD-7397-40E1-8194-487D4CE689D3}" dt="2020-02-28T13:46:59.496" v="651" actId="255"/>
        <pc:sldMkLst>
          <pc:docMk/>
          <pc:sldMk cId="2037192966" sldId="258"/>
        </pc:sldMkLst>
        <pc:spChg chg="mod">
          <ac:chgData name="FALL Pape-Moctar (renexter)" userId="0a36763a-a853-402b-bfbe-aac1dde1ec3c" providerId="ADAL" clId="{2E35F0AD-7397-40E1-8194-487D4CE689D3}" dt="2020-02-28T13:28:36.790" v="69" actId="20577"/>
          <ac:spMkLst>
            <pc:docMk/>
            <pc:sldMk cId="2037192966" sldId="258"/>
            <ac:spMk id="2" creationId="{5C26F816-4F49-4656-93C1-36EE7BD14345}"/>
          </ac:spMkLst>
        </pc:spChg>
        <pc:spChg chg="del mod">
          <ac:chgData name="FALL Pape-Moctar (renexter)" userId="0a36763a-a853-402b-bfbe-aac1dde1ec3c" providerId="ADAL" clId="{2E35F0AD-7397-40E1-8194-487D4CE689D3}" dt="2020-02-28T13:31:11.626" v="71"/>
          <ac:spMkLst>
            <pc:docMk/>
            <pc:sldMk cId="2037192966" sldId="258"/>
            <ac:spMk id="3" creationId="{D14ACE0C-399E-48AE-AD83-39089C62C9AD}"/>
          </ac:spMkLst>
        </pc:spChg>
        <pc:spChg chg="add mod">
          <ac:chgData name="FALL Pape-Moctar (renexter)" userId="0a36763a-a853-402b-bfbe-aac1dde1ec3c" providerId="ADAL" clId="{2E35F0AD-7397-40E1-8194-487D4CE689D3}" dt="2020-02-28T13:46:59.496" v="651" actId="255"/>
          <ac:spMkLst>
            <pc:docMk/>
            <pc:sldMk cId="2037192966" sldId="258"/>
            <ac:spMk id="4" creationId="{348701E8-9BC2-4263-8B33-DA2BE15CF291}"/>
          </ac:spMkLst>
        </pc:spChg>
        <pc:spChg chg="add del mod">
          <ac:chgData name="FALL Pape-Moctar (renexter)" userId="0a36763a-a853-402b-bfbe-aac1dde1ec3c" providerId="ADAL" clId="{2E35F0AD-7397-40E1-8194-487D4CE689D3}" dt="2020-02-28T13:45:15.365" v="619" actId="478"/>
          <ac:spMkLst>
            <pc:docMk/>
            <pc:sldMk cId="2037192966" sldId="258"/>
            <ac:spMk id="5" creationId="{5F0FBF76-3FE5-4161-8AB7-35974671B139}"/>
          </ac:spMkLst>
        </pc:spChg>
      </pc:sldChg>
      <pc:sldChg chg="addSp delSp modSp add">
        <pc:chgData name="FALL Pape-Moctar (renexter)" userId="0a36763a-a853-402b-bfbe-aac1dde1ec3c" providerId="ADAL" clId="{2E35F0AD-7397-40E1-8194-487D4CE689D3}" dt="2020-02-28T13:43:39.381" v="599" actId="20577"/>
        <pc:sldMkLst>
          <pc:docMk/>
          <pc:sldMk cId="530658020" sldId="259"/>
        </pc:sldMkLst>
        <pc:spChg chg="mod">
          <ac:chgData name="FALL Pape-Moctar (renexter)" userId="0a36763a-a853-402b-bfbe-aac1dde1ec3c" providerId="ADAL" clId="{2E35F0AD-7397-40E1-8194-487D4CE689D3}" dt="2020-02-28T13:39:04.954" v="565" actId="20577"/>
          <ac:spMkLst>
            <pc:docMk/>
            <pc:sldMk cId="530658020" sldId="259"/>
            <ac:spMk id="2" creationId="{3E7A2B61-7481-4BCD-904B-CF0AABF8C5F3}"/>
          </ac:spMkLst>
        </pc:spChg>
        <pc:spChg chg="del">
          <ac:chgData name="FALL Pape-Moctar (renexter)" userId="0a36763a-a853-402b-bfbe-aac1dde1ec3c" providerId="ADAL" clId="{2E35F0AD-7397-40E1-8194-487D4CE689D3}" dt="2020-02-28T13:39:27.896" v="566"/>
          <ac:spMkLst>
            <pc:docMk/>
            <pc:sldMk cId="530658020" sldId="259"/>
            <ac:spMk id="3" creationId="{7744A092-158B-4DAA-979A-DCAAE6740785}"/>
          </ac:spMkLst>
        </pc:spChg>
        <pc:spChg chg="add mod">
          <ac:chgData name="FALL Pape-Moctar (renexter)" userId="0a36763a-a853-402b-bfbe-aac1dde1ec3c" providerId="ADAL" clId="{2E35F0AD-7397-40E1-8194-487D4CE689D3}" dt="2020-02-28T13:43:39.381" v="599" actId="20577"/>
          <ac:spMkLst>
            <pc:docMk/>
            <pc:sldMk cId="530658020" sldId="259"/>
            <ac:spMk id="4" creationId="{7BFE1538-FBD3-44EE-9BA1-7EB9588EAD96}"/>
          </ac:spMkLst>
        </pc:spChg>
        <pc:spChg chg="add mod">
          <ac:chgData name="FALL Pape-Moctar (renexter)" userId="0a36763a-a853-402b-bfbe-aac1dde1ec3c" providerId="ADAL" clId="{2E35F0AD-7397-40E1-8194-487D4CE689D3}" dt="2020-02-28T13:39:58.619" v="572"/>
          <ac:spMkLst>
            <pc:docMk/>
            <pc:sldMk cId="530658020" sldId="259"/>
            <ac:spMk id="5" creationId="{A8B6E81A-EA66-4D3D-9DFE-851A2FD1ECDC}"/>
          </ac:spMkLst>
        </pc:spChg>
        <pc:spChg chg="add del">
          <ac:chgData name="FALL Pape-Moctar (renexter)" userId="0a36763a-a853-402b-bfbe-aac1dde1ec3c" providerId="ADAL" clId="{2E35F0AD-7397-40E1-8194-487D4CE689D3}" dt="2020-02-28T13:41:07.750" v="582"/>
          <ac:spMkLst>
            <pc:docMk/>
            <pc:sldMk cId="530658020" sldId="259"/>
            <ac:spMk id="6" creationId="{F861871D-9777-407F-A014-2D958A75637D}"/>
          </ac:spMkLst>
        </pc:spChg>
      </pc:sldChg>
      <pc:sldChg chg="addSp delSp modSp add">
        <pc:chgData name="FALL Pape-Moctar (renexter)" userId="0a36763a-a853-402b-bfbe-aac1dde1ec3c" providerId="ADAL" clId="{2E35F0AD-7397-40E1-8194-487D4CE689D3}" dt="2020-02-28T13:43:15.820" v="597" actId="27636"/>
        <pc:sldMkLst>
          <pc:docMk/>
          <pc:sldMk cId="2400547393" sldId="260"/>
        </pc:sldMkLst>
        <pc:spChg chg="add mod">
          <ac:chgData name="FALL Pape-Moctar (renexter)" userId="0a36763a-a853-402b-bfbe-aac1dde1ec3c" providerId="ADAL" clId="{2E35F0AD-7397-40E1-8194-487D4CE689D3}" dt="2020-02-28T13:42:53.349" v="593"/>
          <ac:spMkLst>
            <pc:docMk/>
            <pc:sldMk cId="2400547393" sldId="260"/>
            <ac:spMk id="3" creationId="{41538DEB-08C9-4D60-92D8-387416DE68F4}"/>
          </ac:spMkLst>
        </pc:spChg>
        <pc:spChg chg="del mod">
          <ac:chgData name="FALL Pape-Moctar (renexter)" userId="0a36763a-a853-402b-bfbe-aac1dde1ec3c" providerId="ADAL" clId="{2E35F0AD-7397-40E1-8194-487D4CE689D3}" dt="2020-02-28T13:41:25.975" v="586" actId="478"/>
          <ac:spMkLst>
            <pc:docMk/>
            <pc:sldMk cId="2400547393" sldId="260"/>
            <ac:spMk id="4" creationId="{7BFE1538-FBD3-44EE-9BA1-7EB9588EAD96}"/>
          </ac:spMkLst>
        </pc:spChg>
        <pc:spChg chg="add mod">
          <ac:chgData name="FALL Pape-Moctar (renexter)" userId="0a36763a-a853-402b-bfbe-aac1dde1ec3c" providerId="ADAL" clId="{2E35F0AD-7397-40E1-8194-487D4CE689D3}" dt="2020-02-28T13:43:15.820" v="597" actId="27636"/>
          <ac:spMkLst>
            <pc:docMk/>
            <pc:sldMk cId="2400547393" sldId="260"/>
            <ac:spMk id="6" creationId="{85A48EFA-445F-40A6-BF35-43FB6B74A561}"/>
          </ac:spMkLst>
        </pc:spChg>
      </pc:sldChg>
      <pc:sldChg chg="add">
        <pc:chgData name="FALL Pape-Moctar (renexter)" userId="0a36763a-a853-402b-bfbe-aac1dde1ec3c" providerId="ADAL" clId="{2E35F0AD-7397-40E1-8194-487D4CE689D3}" dt="2020-02-28T13:44:39.207" v="603"/>
        <pc:sldMkLst>
          <pc:docMk/>
          <pc:sldMk cId="1442329778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E38ADF-D970-47E2-A135-2896110A1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53B39A-F30B-410F-BCFC-38B0939A7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8597C0-5F2C-4451-A4D4-A3C53D74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D195A6-B00B-4A4E-8FE0-6BC38B795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A0B32F-D595-49D2-B755-8768E49D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42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25419B-4E00-473F-AED4-3984628EC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4A142C-7240-4040-B3FF-0062A88F3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7606D9-911D-4BA5-B220-1764BD572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5B92C9-399B-4CFA-A920-6208F5D18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D06C0-F631-4CEE-9B97-23AA729A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27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09B06D-8CC6-4FE9-BB25-E9724A034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E9AA9E-587F-46F6-B2E8-E83727663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9D14A6-4EEC-4564-81AF-9F8CC27C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018DFF-33AA-4A8B-A9FE-BF1714384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732F90-3953-451D-930C-5721EC892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50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4B328-8846-4605-BD26-36684F46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7CBE56-9F27-4A2A-AB47-9246D30C6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7EF62-6DB1-423A-B70F-0F5AB9B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F17CD6-B983-480C-9F7D-F5F0AAD2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311C7E-3D27-4D30-A364-2505A2134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0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BBD73-C7DC-4FA0-9742-B0FB2977B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958623-0E65-4219-9C64-2775CEAE6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7A3A1C-51F0-4A6E-AB58-6F762784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9DBBC0-D221-4CA4-AF25-68037942B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F5E053-D91C-4150-AA51-FECABC6C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01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55B87A-E986-40BA-8F7C-423EBFAFB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56B7DC-8C8E-4D33-8B30-15301333F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D3F474-C768-4CD4-A242-1CB857ACB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B22A13-21AB-44FD-B357-7B95E92C4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F26DDB-D5FC-4DA7-B33A-B6D1AFB9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B51AC7-162E-47FA-BFD5-A1E82918D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97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D8FE4-A7E5-4CB4-8023-289E902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7F5B82-40E1-43DC-B458-597556373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7EA5DB-5A31-49AA-BB32-B30A2A087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AA1C74-8C67-4D2E-B6FB-2759DBD7A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A73804-8487-4058-9F41-759E47DD41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90463A-6364-468E-ACA5-35C48FA80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83458F-57FC-4E8C-AD8E-3AEF96F82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666A3A-44D9-4BF3-8A52-40FCC371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34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D187A8-0A71-4BBB-99BA-25CC148F8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096C41-BF3B-4CD8-9AD4-43706BBB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FD8A95-C2D2-44D3-8D18-9E2DD5A6A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47CD107-B5BD-4CA6-A508-1A97B198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84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FA84BB-C58A-4EA4-9B8F-B12A98F1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3F5DDC6-A40E-4E4A-B253-90E11B9E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359FEE-E14D-407D-8101-B5FF0778B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09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EE5911-E774-4206-8025-A55CF37D2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A1A238-CD56-4938-B7E9-FE7D89D46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40A389-379B-433B-954B-BEF4862F8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BE6EA5-FDBE-4979-B39A-EE3B3DB5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C32E3-F0D0-4AEA-8C85-0CE3C7F2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AF6282-EF84-4E52-AA99-549363B7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70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613DCD-BA50-4EBE-9390-D775F85A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853B1F-2A49-4039-94E8-71BE97DFC4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F43FCE-3A6C-4396-92DE-9875D02C1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5A5E02-597E-4F85-A79C-573237087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ABECC9-AE5E-4F91-85A5-4DB55791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7D6C2D-FB9A-4855-BA20-48E6931FB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27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272457A-7BCB-41F2-BB56-9CD1378C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1D9FEC-CE1E-4023-BDD6-D2F7A6C57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0F3F31-3992-4C6B-944D-717A86AB1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70B1C-4AA5-490C-B462-1FCD921FB324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E9F5D5-833A-47EB-979B-EA575B560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BAF9FF-0527-4A77-8703-EC1F17F1E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A5B96-8F5B-4C16-9BFB-2B3F198DADE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8458FBCE-D757-495F-842E-BA52AAC23F7B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140704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etbootstrap.com/docs/4.0/layout/overview/#responsive-breakpoints" TargetMode="External"/><Relationship Id="rId2" Type="http://schemas.openxmlformats.org/officeDocument/2006/relationships/hyperlink" Target="https://developer.mozilla.org/en-US/docs/Web/CSS/displa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EE612-5B5E-48F5-AA34-1793411D4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Disposition page html5 facilitée par Bootstrap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4CA1DA-8636-4756-84C6-A13D792170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9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AF479-255F-474D-907E-C0EFC4E23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Classes pouvant êtres utilisées avec l’</a:t>
            </a:r>
            <a:r>
              <a:rPr lang="fr-FR" dirty="0" err="1"/>
              <a:t>élémént</a:t>
            </a:r>
            <a:r>
              <a:rPr lang="fr-FR" dirty="0"/>
              <a:t> html ( Div)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39AADB-30E2-4D7B-ABBD-2C59A2BC6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Quelques classes spécifiques :</a:t>
            </a:r>
          </a:p>
          <a:p>
            <a:r>
              <a:rPr lang="fr-FR" dirty="0"/>
              <a:t>Row</a:t>
            </a:r>
          </a:p>
          <a:p>
            <a:r>
              <a:rPr lang="fr-FR" dirty="0"/>
              <a:t>Col</a:t>
            </a:r>
          </a:p>
          <a:p>
            <a:r>
              <a:rPr lang="fr-FR" dirty="0"/>
              <a:t>D-Block</a:t>
            </a:r>
          </a:p>
          <a:p>
            <a:r>
              <a:rPr lang="fr-FR" dirty="0"/>
              <a:t>Container</a:t>
            </a:r>
          </a:p>
          <a:p>
            <a:r>
              <a:rPr lang="fr-FR" dirty="0"/>
              <a:t>Container-</a:t>
            </a:r>
            <a:r>
              <a:rPr lang="fr-FR" dirty="0" err="1"/>
              <a:t>fluid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948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6F816-4F49-4656-93C1-36EE7BD1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Spacing</a:t>
            </a:r>
            <a:r>
              <a:rPr lang="fr-FR" dirty="0"/>
              <a:t> des éléments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48701E8-9BC2-4263-8B33-DA2BE15CF2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8244" y="1693783"/>
            <a:ext cx="9987844" cy="40164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lnSpc>
                <a:spcPct val="100000"/>
              </a:lnSpc>
              <a:buNone/>
            </a:pPr>
            <a:r>
              <a:rPr lang="en-US" sz="1400" dirty="0"/>
              <a:t>Bootstrap includes a wide range of shorthand responsive margin and padding utility classes to modify an element’s appearance.</a:t>
            </a:r>
          </a:p>
          <a:p>
            <a:pPr marL="0" lvl="0" indent="0">
              <a:lnSpc>
                <a:spcPct val="100000"/>
              </a:lnSpc>
              <a:buNone/>
            </a:pPr>
            <a:endParaRPr lang="en-US" sz="1400" dirty="0"/>
          </a:p>
          <a:p>
            <a:pPr marL="0" lvl="0" indent="0">
              <a:lnSpc>
                <a:spcPct val="100000"/>
              </a:lnSpc>
              <a:buNone/>
            </a:pP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How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works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Assign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responsive-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friendly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margin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or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padding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values to an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element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or a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subset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of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its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sides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with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shorthand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classes.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Includes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support for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individual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properties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all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properties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and vertical and horizontal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properties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 Classes are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built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from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a default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Sass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map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ranging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from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.25rem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to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3rem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</a:t>
            </a:r>
          </a:p>
          <a:p>
            <a:pPr marL="0" lvl="0" indent="0">
              <a:lnSpc>
                <a:spcPct val="100000"/>
              </a:lnSpc>
              <a:buNone/>
            </a:pP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Notation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Spacing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utilities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that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apply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to all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breakpoints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from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to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xl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have no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breakpoint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abbreviation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in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them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 This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because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those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classes are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applied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from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min-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width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: 0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and up, and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thus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are not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bound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by a media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query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 The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remaining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breakpoints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however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do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include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a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breakpoint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abbreviation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The classes are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named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using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the format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{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property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}{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sides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}-{size}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for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and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{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property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}{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sides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}-{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breakpoint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}-{size}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for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sm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lg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and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xl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</a:t>
            </a:r>
            <a:endParaRPr lang="fr-FR" altLang="fr-FR" sz="1800" dirty="0"/>
          </a:p>
          <a:p>
            <a:pPr marL="0" lvl="0" indent="0">
              <a:lnSpc>
                <a:spcPct val="100000"/>
              </a:lnSpc>
              <a:buNone/>
            </a:pPr>
            <a:endParaRPr lang="en-US" altLang="fr-FR" sz="1800" dirty="0"/>
          </a:p>
        </p:txBody>
      </p:sp>
    </p:spTree>
    <p:extLst>
      <p:ext uri="{BB962C8B-B14F-4D97-AF65-F5344CB8AC3E}">
        <p14:creationId xmlns:p14="http://schemas.microsoft.com/office/powerpoint/2010/main" val="203719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6F816-4F49-4656-93C1-36EE7BD1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Spacing</a:t>
            </a:r>
            <a:r>
              <a:rPr lang="fr-FR" dirty="0"/>
              <a:t> des éléments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48701E8-9BC2-4263-8B33-DA2BE15CF2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85277"/>
            <a:ext cx="9118600" cy="46320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Where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400" b="0" i="1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property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is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one of: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margin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padding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Where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400" b="0" i="1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sides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is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one of: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margin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-top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or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padding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-top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b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margin-bottom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or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padding-bottom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l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margin-left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or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padding-left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r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margin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-right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or 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padding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-right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both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*-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left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and 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*-right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y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- for classes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set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both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*-top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and 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*-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bottom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E83E8C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E83E8C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fr-FR" altLang="fr-FR" sz="1400" dirty="0">
                <a:latin typeface="SFMono-Regular"/>
              </a:rPr>
              <a:t>Exemples 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1400" dirty="0">
                <a:latin typeface="SFMono-Regular"/>
              </a:rPr>
              <a:t>si on veut définir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1400" dirty="0">
                <a:latin typeface="SFMono-Regular"/>
              </a:rPr>
              <a:t>la </a:t>
            </a:r>
            <a:r>
              <a:rPr lang="fr-FR" altLang="fr-FR" sz="1400" dirty="0" err="1">
                <a:latin typeface="SFMono-Regular"/>
              </a:rPr>
              <a:t>margin</a:t>
            </a:r>
            <a:r>
              <a:rPr lang="fr-FR" altLang="fr-FR" sz="1400" dirty="0">
                <a:latin typeface="SFMono-Regular"/>
              </a:rPr>
              <a:t>-right ,o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SFMono-Regular"/>
              </a:rPr>
              <a:t>n fait mr-2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fr-FR" altLang="fr-FR" sz="1400" dirty="0">
                <a:latin typeface="SFMono-Regular"/>
              </a:rPr>
              <a:t>Pour la </a:t>
            </a:r>
            <a:r>
              <a:rPr lang="fr-FR" altLang="fr-FR" sz="1400" dirty="0" err="1">
                <a:latin typeface="SFMono-Regular"/>
              </a:rPr>
              <a:t>margin</a:t>
            </a:r>
            <a:r>
              <a:rPr lang="fr-FR" altLang="fr-FR" sz="1400" dirty="0">
                <a:latin typeface="SFMono-Regular"/>
              </a:rPr>
              <a:t> par rapport à y ( la verticale de l’écran) : on fait my-2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SFMono-Regular"/>
              </a:rPr>
              <a:t>Si on veut par exemple aller plus loin et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effectLst/>
                <a:latin typeface="SFMono-Regular"/>
              </a:rPr>
              <a:t>definir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SFMono-Regular"/>
              </a:rPr>
              <a:t> la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effectLst/>
                <a:latin typeface="SFMono-Regular"/>
              </a:rPr>
              <a:t>margin</a:t>
            </a:r>
            <a:r>
              <a:rPr lang="fr-FR" altLang="fr-FR" sz="1400" dirty="0">
                <a:latin typeface="SFMono-Regular"/>
              </a:rPr>
              <a:t>-right pour un grand </a:t>
            </a:r>
            <a:r>
              <a:rPr lang="fr-FR" altLang="fr-FR" sz="1400" dirty="0" err="1">
                <a:latin typeface="SFMono-Regular"/>
              </a:rPr>
              <a:t>ecran</a:t>
            </a:r>
            <a:r>
              <a:rPr lang="fr-FR" altLang="fr-FR" sz="1400" dirty="0">
                <a:latin typeface="SFMono-Regular"/>
              </a:rPr>
              <a:t> ( lg: large), on fait </a:t>
            </a:r>
            <a:r>
              <a:rPr lang="fr-FR" altLang="fr-FR" sz="1400" dirty="0">
                <a:highlight>
                  <a:srgbClr val="00FF00"/>
                </a:highlight>
                <a:latin typeface="SFMono-Regular"/>
              </a:rPr>
              <a:t>mr-lg-4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1400" dirty="0">
                <a:latin typeface="SFMono-Regular"/>
              </a:rPr>
              <a:t>Du coup pour définir le </a:t>
            </a:r>
            <a:r>
              <a:rPr lang="fr-FR" altLang="fr-FR" sz="1400" dirty="0" err="1">
                <a:latin typeface="SFMono-Regular"/>
              </a:rPr>
              <a:t>Spacing</a:t>
            </a:r>
            <a:r>
              <a:rPr lang="fr-FR" altLang="fr-FR" sz="1400" dirty="0">
                <a:latin typeface="SFMono-Regular"/>
              </a:rPr>
              <a:t> des </a:t>
            </a:r>
            <a:r>
              <a:rPr lang="fr-FR" altLang="fr-FR" sz="1400" dirty="0" err="1">
                <a:latin typeface="SFMono-Regular"/>
              </a:rPr>
              <a:t>elements</a:t>
            </a:r>
            <a:r>
              <a:rPr lang="fr-FR" altLang="fr-FR" sz="1400" dirty="0">
                <a:latin typeface="SFMono-Regular"/>
              </a:rPr>
              <a:t> d’une class donnée on fait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1400" dirty="0">
                <a:highlight>
                  <a:srgbClr val="00FF00"/>
                </a:highlight>
                <a:latin typeface="SFMono-Regular"/>
              </a:rPr>
              <a:t>{</a:t>
            </a:r>
            <a:r>
              <a:rPr lang="fr-FR" altLang="fr-FR" sz="1400" dirty="0" err="1">
                <a:highlight>
                  <a:srgbClr val="00FF00"/>
                </a:highlight>
                <a:latin typeface="SFMono-Regular"/>
              </a:rPr>
              <a:t>Property</a:t>
            </a:r>
            <a:r>
              <a:rPr lang="fr-FR" altLang="fr-FR" sz="1400" dirty="0">
                <a:highlight>
                  <a:srgbClr val="00FF00"/>
                </a:highlight>
                <a:latin typeface="SFMono-Regular"/>
              </a:rPr>
              <a:t>}{</a:t>
            </a:r>
            <a:r>
              <a:rPr lang="fr-FR" altLang="fr-FR" sz="1400" dirty="0" err="1">
                <a:highlight>
                  <a:srgbClr val="00FF00"/>
                </a:highlight>
                <a:latin typeface="SFMono-Regular"/>
              </a:rPr>
              <a:t>side</a:t>
            </a:r>
            <a:r>
              <a:rPr lang="fr-FR" altLang="fr-FR" sz="1400" dirty="0">
                <a:highlight>
                  <a:srgbClr val="00FF00"/>
                </a:highlight>
                <a:latin typeface="SFMono-Regular"/>
              </a:rPr>
              <a:t>}-{type </a:t>
            </a:r>
            <a:r>
              <a:rPr lang="fr-FR" altLang="fr-FR" sz="1400" dirty="0" err="1">
                <a:highlight>
                  <a:srgbClr val="00FF00"/>
                </a:highlight>
                <a:latin typeface="SFMono-Regular"/>
              </a:rPr>
              <a:t>ecran</a:t>
            </a:r>
            <a:r>
              <a:rPr lang="fr-FR" altLang="fr-FR" sz="1400" dirty="0">
                <a:highlight>
                  <a:srgbClr val="00FF00"/>
                </a:highlight>
                <a:latin typeface="SFMono-Regular"/>
              </a:rPr>
              <a:t>}-{valeur}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effectLst/>
              <a:highlight>
                <a:srgbClr val="00FF00"/>
              </a:highlight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2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7A2B61-7481-4BCD-904B-CF0AABF8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Display </a:t>
            </a:r>
            <a:r>
              <a:rPr lang="fr-FR" dirty="0" err="1"/>
              <a:t>property</a:t>
            </a:r>
            <a:r>
              <a:rPr lang="fr-FR" dirty="0"/>
              <a:t> ( d-)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BFE1538-FBD3-44EE-9BA1-7EB9588EAD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99720" y="1738374"/>
            <a:ext cx="9390776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How </a:t>
            </a:r>
            <a:r>
              <a:rPr kumimoji="0" lang="fr-FR" altLang="fr-FR" sz="1600" b="1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it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1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works</a:t>
            </a:r>
            <a:endParaRPr kumimoji="0" lang="fr-FR" altLang="fr-FR" sz="1600" b="1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Change the value of the 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7BFF"/>
                </a:solidFill>
                <a:effectLst/>
                <a:latin typeface="SFMono-Regular"/>
                <a:hlinkClick r:id="rId2"/>
              </a:rPr>
              <a:t>display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7BFF"/>
                </a:solidFill>
                <a:effectLst/>
                <a:latin typeface="-apple-system"/>
                <a:hlinkClick r:id="rId2"/>
              </a:rPr>
              <a:t> 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7BFF"/>
                </a:solidFill>
                <a:effectLst/>
                <a:latin typeface="-apple-system"/>
                <a:hlinkClick r:id="rId2"/>
              </a:rPr>
              <a:t>property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with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our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responsive display utility classes.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We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purposely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support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only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a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subset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of all possible values for 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display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Classes can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combined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for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various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effects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as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you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need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dirty="0">
              <a:solidFill>
                <a:srgbClr val="212529"/>
              </a:solidFill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Notation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Display utility classes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that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apply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to all 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7BFF"/>
                </a:solidFill>
                <a:effectLst/>
                <a:latin typeface="-apple-system"/>
                <a:hlinkClick r:id="rId3"/>
              </a:rPr>
              <a:t>breakpoints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,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from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to 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xl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, have no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breakpoint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abbreviation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in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them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This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is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because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those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classes are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applied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from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min-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width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: 0;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 and up, and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thus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are not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bound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by a media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query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The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remaining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breakpoints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,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however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, do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include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a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breakpoint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abbreviation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.</a:t>
            </a:r>
            <a:endParaRPr lang="fr-FR" altLang="fr-FR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</a:b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B6E81A-EA66-4D3D-9DFE-851A2FD1E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5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7A2B61-7481-4BCD-904B-CF0AABF8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Display </a:t>
            </a:r>
            <a:r>
              <a:rPr lang="fr-FR" dirty="0" err="1"/>
              <a:t>property</a:t>
            </a:r>
            <a:r>
              <a:rPr lang="fr-FR" dirty="0"/>
              <a:t> ( d-)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B6E81A-EA66-4D3D-9DFE-851A2FD1E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1538DEB-08C9-4D60-92D8-387416DE6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184"/>
            <a:ext cx="223138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-apple-system"/>
              </a:rPr>
              <a:t>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A48EFA-445F-40A6-BF35-43FB6B74A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As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such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the classes are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named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using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the format: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.d-{value}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for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xs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.d-{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breakpoint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}-{value}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for 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sm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md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lg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 and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xl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Where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lang="fr-FR" altLang="fr-FR" sz="1800" i="1" dirty="0">
                <a:solidFill>
                  <a:srgbClr val="212529"/>
                </a:solidFill>
                <a:latin typeface="-apple-system"/>
              </a:rPr>
              <a:t>value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is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one of: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none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inline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inline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-block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block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table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table-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cell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table-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row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flex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inline-flex</a:t>
            </a:r>
            <a:endParaRPr lang="fr-FR" altLang="fr-FR" sz="1800" dirty="0">
              <a:solidFill>
                <a:srgbClr val="212529"/>
              </a:solidFill>
              <a:latin typeface="-apple-system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The media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queries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effect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screen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widths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with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the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given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breakpoint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lang="fr-FR" altLang="fr-FR" sz="1800" i="1" dirty="0">
                <a:solidFill>
                  <a:srgbClr val="212529"/>
                </a:solidFill>
                <a:latin typeface="-apple-system"/>
              </a:rPr>
              <a:t>or </a:t>
            </a:r>
            <a:r>
              <a:rPr lang="fr-FR" altLang="fr-FR" sz="1800" i="1" dirty="0" err="1">
                <a:solidFill>
                  <a:srgbClr val="212529"/>
                </a:solidFill>
                <a:latin typeface="-apple-system"/>
              </a:rPr>
              <a:t>larger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. For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example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,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.d-lg-none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sets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display: none;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on </a:t>
            </a:r>
            <a:r>
              <a:rPr lang="fr-FR" altLang="fr-FR" sz="1800" dirty="0" err="1">
                <a:solidFill>
                  <a:srgbClr val="212529"/>
                </a:solidFill>
                <a:latin typeface="-apple-system"/>
              </a:rPr>
              <a:t>both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lg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and 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E83E8C"/>
                </a:solidFill>
                <a:effectLst/>
                <a:latin typeface="SFMono-Regular"/>
              </a:rPr>
              <a:t>xl</a:t>
            </a:r>
            <a:r>
              <a:rPr lang="fr-FR" altLang="fr-FR" sz="1800" dirty="0">
                <a:solidFill>
                  <a:srgbClr val="212529"/>
                </a:solidFill>
                <a:latin typeface="-apple-system"/>
              </a:rPr>
              <a:t> screens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4005473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A6E0931F97D468C70BA43D2314866" ma:contentTypeVersion="6" ma:contentTypeDescription="Create a new document." ma:contentTypeScope="" ma:versionID="2573f2d576b7c984d6d82ded7b849c89">
  <xsd:schema xmlns:xsd="http://www.w3.org/2001/XMLSchema" xmlns:xs="http://www.w3.org/2001/XMLSchema" xmlns:p="http://schemas.microsoft.com/office/2006/metadata/properties" xmlns:ns3="fbd26a31-c0d7-4d54-8550-26ca159bffd4" targetNamespace="http://schemas.microsoft.com/office/2006/metadata/properties" ma:root="true" ma:fieldsID="68668a2153586f98ecaa04e3e0979107" ns3:_="">
    <xsd:import namespace="fbd26a31-c0d7-4d54-8550-26ca159bf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26a31-c0d7-4d54-8550-26ca159b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7A028C-C613-42F3-BEDF-DADFFF277C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26a31-c0d7-4d54-8550-26ca159bf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3D779B-CE70-4CE0-9B23-8986BF05C5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1A9DC4-F7E2-499E-B113-20F05F213A72}">
  <ds:schemaRefs>
    <ds:schemaRef ds:uri="fbd26a31-c0d7-4d54-8550-26ca159bffd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</Words>
  <Application>Microsoft Office PowerPoint</Application>
  <PresentationFormat>Grand écran</PresentationFormat>
  <Paragraphs>69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SFMono-Regular</vt:lpstr>
      <vt:lpstr>Thème Office</vt:lpstr>
      <vt:lpstr>Disposition page html5 facilitée par Bootstrap</vt:lpstr>
      <vt:lpstr>Classes pouvant êtres utilisées avec l’élémént html ( Div)</vt:lpstr>
      <vt:lpstr>Spacing des éléments </vt:lpstr>
      <vt:lpstr>Spacing des éléments </vt:lpstr>
      <vt:lpstr>Display property ( d-)</vt:lpstr>
      <vt:lpstr>Display property ( d-)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FALL Pape-Moctar (renexter)</dc:creator>
  <cp:lastModifiedBy>FALL Pape-Moctar (renexter)</cp:lastModifiedBy>
  <cp:revision>1</cp:revision>
  <dcterms:created xsi:type="dcterms:W3CDTF">2020-02-28T13:26:59Z</dcterms:created>
  <dcterms:modified xsi:type="dcterms:W3CDTF">2020-02-28T13:50:11Z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2020-02-28T13:27:56Z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e922af59-75de-46d0-99c1-000002ce604b</vt:lpwstr>
  </property>
  <property fmtid="{D5CDD505-2E9C-101B-9397-08002B2CF9AE}" pid="8" name="MSIP_Label_fd1c0902-ed92-4fed-896d-2e7725de02d4_ContentBits">
    <vt:lpwstr>2</vt:lpwstr>
  </property>
  <property fmtid="{D5CDD505-2E9C-101B-9397-08002B2CF9AE}" pid="9" name="ContentTypeId">
    <vt:lpwstr>0x010100BD5A6E0931F97D468C70BA43D2314866</vt:lpwstr>
  </property>
</Properties>
</file>