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034E87-9827-4ADB-9AD4-4786227A0169}" v="5" dt="2020-02-17T10:22:02.6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LL Pape-Moctar (renexter)" userId="0a36763a-a853-402b-bfbe-aac1dde1ec3c" providerId="ADAL" clId="{F1034E87-9827-4ADB-9AD4-4786227A0169}"/>
    <pc:docChg chg="undo custSel addSld modSld">
      <pc:chgData name="FALL Pape-Moctar (renexter)" userId="0a36763a-a853-402b-bfbe-aac1dde1ec3c" providerId="ADAL" clId="{F1034E87-9827-4ADB-9AD4-4786227A0169}" dt="2020-02-17T10:23:06.824" v="996" actId="20577"/>
      <pc:docMkLst>
        <pc:docMk/>
      </pc:docMkLst>
      <pc:sldChg chg="modSp">
        <pc:chgData name="FALL Pape-Moctar (renexter)" userId="0a36763a-a853-402b-bfbe-aac1dde1ec3c" providerId="ADAL" clId="{F1034E87-9827-4ADB-9AD4-4786227A0169}" dt="2020-02-17T10:19:44.237" v="823" actId="20577"/>
        <pc:sldMkLst>
          <pc:docMk/>
          <pc:sldMk cId="4054427847" sldId="256"/>
        </pc:sldMkLst>
        <pc:spChg chg="mod">
          <ac:chgData name="FALL Pape-Moctar (renexter)" userId="0a36763a-a853-402b-bfbe-aac1dde1ec3c" providerId="ADAL" clId="{F1034E87-9827-4ADB-9AD4-4786227A0169}" dt="2020-02-17T10:19:44.237" v="823" actId="20577"/>
          <ac:spMkLst>
            <pc:docMk/>
            <pc:sldMk cId="4054427847" sldId="256"/>
            <ac:spMk id="2" creationId="{B3A1CD4E-B05D-4CFD-999A-76039627D057}"/>
          </ac:spMkLst>
        </pc:spChg>
      </pc:sldChg>
      <pc:sldChg chg="addSp delSp modSp">
        <pc:chgData name="FALL Pape-Moctar (renexter)" userId="0a36763a-a853-402b-bfbe-aac1dde1ec3c" providerId="ADAL" clId="{F1034E87-9827-4ADB-9AD4-4786227A0169}" dt="2020-02-17T10:21:26.332" v="895" actId="20577"/>
        <pc:sldMkLst>
          <pc:docMk/>
          <pc:sldMk cId="3534235569" sldId="257"/>
        </pc:sldMkLst>
        <pc:spChg chg="add del">
          <ac:chgData name="FALL Pape-Moctar (renexter)" userId="0a36763a-a853-402b-bfbe-aac1dde1ec3c" providerId="ADAL" clId="{F1034E87-9827-4ADB-9AD4-4786227A0169}" dt="2020-02-17T10:10:58.477" v="7"/>
          <ac:spMkLst>
            <pc:docMk/>
            <pc:sldMk cId="3534235569" sldId="257"/>
            <ac:spMk id="2" creationId="{60BC0DA3-9CF5-4D32-A7B6-62A15A062B69}"/>
          </ac:spMkLst>
        </pc:spChg>
        <pc:spChg chg="mod">
          <ac:chgData name="FALL Pape-Moctar (renexter)" userId="0a36763a-a853-402b-bfbe-aac1dde1ec3c" providerId="ADAL" clId="{F1034E87-9827-4ADB-9AD4-4786227A0169}" dt="2020-02-17T10:21:06.571" v="882" actId="313"/>
          <ac:spMkLst>
            <pc:docMk/>
            <pc:sldMk cId="3534235569" sldId="257"/>
            <ac:spMk id="3" creationId="{79F5BFB3-2AF0-4A0F-A758-B3F5E616F8E2}"/>
          </ac:spMkLst>
        </pc:spChg>
        <pc:spChg chg="add del">
          <ac:chgData name="FALL Pape-Moctar (renexter)" userId="0a36763a-a853-402b-bfbe-aac1dde1ec3c" providerId="ADAL" clId="{F1034E87-9827-4ADB-9AD4-4786227A0169}" dt="2020-02-17T10:10:58.477" v="7"/>
          <ac:spMkLst>
            <pc:docMk/>
            <pc:sldMk cId="3534235569" sldId="257"/>
            <ac:spMk id="4" creationId="{BA1E958B-72DE-4375-B11B-B45EAF0D55BC}"/>
          </ac:spMkLst>
        </pc:spChg>
        <pc:spChg chg="add del mod">
          <ac:chgData name="FALL Pape-Moctar (renexter)" userId="0a36763a-a853-402b-bfbe-aac1dde1ec3c" providerId="ADAL" clId="{F1034E87-9827-4ADB-9AD4-4786227A0169}" dt="2020-02-17T10:10:47.638" v="6"/>
          <ac:spMkLst>
            <pc:docMk/>
            <pc:sldMk cId="3534235569" sldId="257"/>
            <ac:spMk id="5" creationId="{4350757C-44E1-4DF7-8C36-EC465AAFB055}"/>
          </ac:spMkLst>
        </pc:spChg>
        <pc:spChg chg="add mod">
          <ac:chgData name="FALL Pape-Moctar (renexter)" userId="0a36763a-a853-402b-bfbe-aac1dde1ec3c" providerId="ADAL" clId="{F1034E87-9827-4ADB-9AD4-4786227A0169}" dt="2020-02-17T10:21:26.332" v="895" actId="20577"/>
          <ac:spMkLst>
            <pc:docMk/>
            <pc:sldMk cId="3534235569" sldId="257"/>
            <ac:spMk id="6" creationId="{B919F334-DE73-48AF-8467-EA9E9719A7A1}"/>
          </ac:spMkLst>
        </pc:spChg>
      </pc:sldChg>
      <pc:sldChg chg="modSp add">
        <pc:chgData name="FALL Pape-Moctar (renexter)" userId="0a36763a-a853-402b-bfbe-aac1dde1ec3c" providerId="ADAL" clId="{F1034E87-9827-4ADB-9AD4-4786227A0169}" dt="2020-02-17T10:23:06.824" v="996" actId="20577"/>
        <pc:sldMkLst>
          <pc:docMk/>
          <pc:sldMk cId="1084767245" sldId="258"/>
        </pc:sldMkLst>
        <pc:spChg chg="mod">
          <ac:chgData name="FALL Pape-Moctar (renexter)" userId="0a36763a-a853-402b-bfbe-aac1dde1ec3c" providerId="ADAL" clId="{F1034E87-9827-4ADB-9AD4-4786227A0169}" dt="2020-02-17T10:22:11.366" v="926" actId="20577"/>
          <ac:spMkLst>
            <pc:docMk/>
            <pc:sldMk cId="1084767245" sldId="258"/>
            <ac:spMk id="2" creationId="{B09B2653-7396-48B8-B7AD-DC1B6FFE9A1E}"/>
          </ac:spMkLst>
        </pc:spChg>
        <pc:spChg chg="mod">
          <ac:chgData name="FALL Pape-Moctar (renexter)" userId="0a36763a-a853-402b-bfbe-aac1dde1ec3c" providerId="ADAL" clId="{F1034E87-9827-4ADB-9AD4-4786227A0169}" dt="2020-02-17T10:23:06.824" v="996" actId="20577"/>
          <ac:spMkLst>
            <pc:docMk/>
            <pc:sldMk cId="1084767245" sldId="258"/>
            <ac:spMk id="3" creationId="{1FAD4449-871D-43B5-B604-6E053690AC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B17E00-30C6-41D6-BBDF-022379A4A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0C426F-4CF3-4C54-9707-AB0E3B038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B50499-7FF5-499A-9EDE-1262B30EB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BACD-E14C-4CB9-B493-1D23C0B5C494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A9C314-7F8F-4064-960A-CDF3730C6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B21D98-F299-4EB8-AD0B-0B52320C8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45C5-6246-4EBE-A926-7924BD063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27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5495C0-9488-4127-8335-A24D04D94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297D08-3C6B-4903-810C-CA35B6806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5BFC80-F3C3-4BD1-A26C-E8D5F7979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BACD-E14C-4CB9-B493-1D23C0B5C494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D28C61-A57D-4E48-B029-F57FB6B7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7DC039-98D6-4F5C-9D8F-AA97A8C62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45C5-6246-4EBE-A926-7924BD063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20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54D09C7-D2FC-496B-87EB-7F318C6793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407A16E-5EEB-473E-A246-643E7D2B5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09EB4F-7A38-465D-A0B4-A2AB51044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BACD-E14C-4CB9-B493-1D23C0B5C494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B5A3B1-DF3E-45DB-B4D3-EAEE27D9F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6161B3-4C3E-40D2-B632-ECE68DE8F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45C5-6246-4EBE-A926-7924BD063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78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B5BA11-EEBB-4360-BA47-19F6FC717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2626B7-B86A-4545-96B0-FB01969D5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2F7A4E-C82C-4D92-9DEB-1003E7B13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BACD-E14C-4CB9-B493-1D23C0B5C494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CD0BF4-C51A-4FBD-BA96-1149E0D63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AB3A73-69DD-4F98-AE0B-9B95C473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45C5-6246-4EBE-A926-7924BD063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44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AB4E59-B56C-4D23-A97B-46E861CBB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6D93D1-3707-4C08-AB8B-FBD227A4B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93DE00-319F-4472-9A50-BF779C17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BACD-E14C-4CB9-B493-1D23C0B5C494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A546F1-BCC2-4B33-8421-0119CEDEA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C1F425-6639-44FB-A736-30502A060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45C5-6246-4EBE-A926-7924BD063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50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2DEF1D-C29B-422F-9345-62A988B44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1EFD02-588B-4F0B-9829-B7976C0109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9835EC-86F1-46DF-AE54-9BB17C7BB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568853-DD81-4664-A6D9-C6070B3C2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BACD-E14C-4CB9-B493-1D23C0B5C494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B63E0E-5D64-4DF1-85B7-C3F815495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865D27-40E9-4219-8323-0D2E2F25C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45C5-6246-4EBE-A926-7924BD063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652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EB9E12-2AA8-415C-870D-E69467506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077409-B805-4A9F-B660-6FEDFA9EB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BF149F6-55FF-4A07-B6FA-220F2F606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0C582A-6FF8-4A55-869B-1E2D29F8C9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4E33AF2-69C8-413C-9B1F-5F78EE4D18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7EFEE12-E860-4FEB-8AD6-7AA941EFE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BACD-E14C-4CB9-B493-1D23C0B5C494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A0B83CE-494E-4E5B-98E6-4D09790D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1928F94-8712-4BE2-80E2-609259B52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45C5-6246-4EBE-A926-7924BD063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77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FA3779-8687-4DC9-A228-D7AE02EA3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C1A2AAB-ED2D-4DB3-BEDC-EFBD708DF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BACD-E14C-4CB9-B493-1D23C0B5C494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7AE8F0-09BB-45B0-A466-67C8E2E87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1E52645-838D-4A87-B5C4-A5EA0F35E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45C5-6246-4EBE-A926-7924BD063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98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AD74FF3-1976-4B4E-8A1B-CC6DB8750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BACD-E14C-4CB9-B493-1D23C0B5C494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58DC3F1-1AAC-4D65-B7FC-1DB91B43B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005075-2DEA-42E3-8637-6DAEE26B3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45C5-6246-4EBE-A926-7924BD063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10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FAED4F-C639-4BD9-819A-C4A6EEAF6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1410B5-DCE5-4DEC-B792-7CFD14CA5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840F00B-51C9-4E11-B163-A24858F90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98007B-A8A5-4EA6-8F44-6B06BDB80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BACD-E14C-4CB9-B493-1D23C0B5C494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99693B-C7BC-479D-850D-430AED6AD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E29F6E-D892-4E2E-AE13-B6B7536B9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45C5-6246-4EBE-A926-7924BD063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4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6964CE-B388-4BAA-885F-4CFF47662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D774A16-C189-4B5F-9BA1-C1BE09F056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EF26DE-764C-4BF4-8928-A893F68FF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E77A7F-74CA-4F61-A63C-14C7D7A7E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BACD-E14C-4CB9-B493-1D23C0B5C494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772FEE-A6A9-47B6-8AEF-5A99CB101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F8F833-A4F6-45F1-A0A7-B8D3EFB0D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45C5-6246-4EBE-A926-7924BD0632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3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30134D3-D862-43DF-9B27-B77725E6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A58E93-2E97-4A6B-B870-04EF06AB6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93C46F-275A-4219-A6F9-E8525F4A6A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BBACD-E14C-4CB9-B493-1D23C0B5C494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4E15A9-9EE2-401E-BB0E-50C8F114D9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8CDEB5-7BDB-4F33-AC30-4289A73C3D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045C5-6246-4EBE-A926-7924BD06320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MSIPCMContentMarking" descr="{&quot;HashCode&quot;:-424964394,&quot;Placement&quot;:&quot;Footer&quot;,&quot;Top&quot;:520.3781,&quot;Left&quot;:874.774353,&quot;SlideWidth&quot;:960,&quot;SlideHeight&quot;:540}">
            <a:extLst>
              <a:ext uri="{FF2B5EF4-FFF2-40B4-BE49-F238E27FC236}">
                <a16:creationId xmlns:a16="http://schemas.microsoft.com/office/drawing/2014/main" id="{31DF5CA5-41FA-4134-A4AF-88ABE719ACCB}"/>
              </a:ext>
            </a:extLst>
          </p:cNvPr>
          <p:cNvSpPr txBox="1"/>
          <p:nvPr userDrawn="1"/>
        </p:nvSpPr>
        <p:spPr>
          <a:xfrm>
            <a:off x="11109634" y="6608802"/>
            <a:ext cx="108236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</a:rPr>
              <a:t>Confidential C</a:t>
            </a:r>
          </a:p>
        </p:txBody>
      </p:sp>
    </p:spTree>
    <p:extLst>
      <p:ext uri="{BB962C8B-B14F-4D97-AF65-F5344CB8AC3E}">
        <p14:creationId xmlns:p14="http://schemas.microsoft.com/office/powerpoint/2010/main" val="240385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A1CD4E-B05D-4CFD-999A-76039627D0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Documents à faire ou à stocker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83BC6DB-58BF-4932-A4A6-ED03D585E6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4427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B919F334-DE73-48AF-8467-EA9E9719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Diapos à faire ou à stocker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F5BFB3-2AF0-4A0F-A758-B3F5E616F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Connexion à un serveur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Connexion à une Base de données installée sur un serveur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Diapos sur Bootstrap, ses grands composants  pour décrire une page web:</a:t>
            </a:r>
          </a:p>
          <a:p>
            <a:pPr marL="0" indent="0">
              <a:buNone/>
            </a:pPr>
            <a:r>
              <a:rPr lang="fr-FR" dirty="0"/>
              <a:t>- ( </a:t>
            </a:r>
            <a:r>
              <a:rPr lang="fr-FR" dirty="0" err="1"/>
              <a:t>row</a:t>
            </a:r>
            <a:r>
              <a:rPr lang="fr-FR" dirty="0"/>
              <a:t>, col, et quelques de leurs paramètres qu’on peut leur  rajouter, taille ( </a:t>
            </a:r>
            <a:r>
              <a:rPr lang="fr-FR" dirty="0" err="1"/>
              <a:t>lg,md,sm</a:t>
            </a:r>
            <a:r>
              <a:rPr lang="fr-FR" dirty="0"/>
              <a:t>), couleur ,,,)</a:t>
            </a:r>
          </a:p>
          <a:p>
            <a:pPr marL="0" indent="0">
              <a:buNone/>
            </a:pPr>
            <a:r>
              <a:rPr lang="fr-FR" dirty="0"/>
              <a:t>-  Limite </a:t>
            </a:r>
            <a:r>
              <a:rPr lang="fr-FR" dirty="0" err="1"/>
              <a:t>bootstrap</a:t>
            </a:r>
            <a:r>
              <a:rPr lang="fr-FR" dirty="0"/>
              <a:t> avec MVC5 : pour l’instant pas de docs sur l’</a:t>
            </a:r>
            <a:r>
              <a:rPr lang="fr-FR" dirty="0" err="1"/>
              <a:t>optmisation</a:t>
            </a:r>
            <a:r>
              <a:rPr lang="fr-FR" dirty="0"/>
              <a:t> des styles des </a:t>
            </a:r>
            <a:r>
              <a:rPr lang="fr-FR" dirty="0" err="1"/>
              <a:t>HtmlHelper</a:t>
            </a:r>
            <a:r>
              <a:rPr lang="fr-FR" dirty="0"/>
              <a:t> </a:t>
            </a:r>
            <a:r>
              <a:rPr lang="fr-FR" dirty="0" err="1"/>
              <a:t>cô</a:t>
            </a:r>
            <a:r>
              <a:rPr lang="fr-FR" dirty="0"/>
              <a:t> </a:t>
            </a:r>
            <a:r>
              <a:rPr lang="fr-FR" dirty="0" err="1"/>
              <a:t>HtmlActionLink</a:t>
            </a:r>
            <a:r>
              <a:rPr lang="fr-FR" dirty="0"/>
              <a:t>, </a:t>
            </a:r>
            <a:r>
              <a:rPr lang="fr-FR" dirty="0" err="1"/>
              <a:t>HtmlbeginForm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Les 2 méthodes de récupération de données via un formulaire:</a:t>
            </a:r>
          </a:p>
          <a:p>
            <a:pPr marL="0" indent="0">
              <a:buNone/>
            </a:pPr>
            <a:r>
              <a:rPr lang="fr-FR" dirty="0"/>
              <a:t>- Méthode </a:t>
            </a:r>
            <a:r>
              <a:rPr lang="fr-FR" dirty="0" err="1"/>
              <a:t>get</a:t>
            </a:r>
            <a:r>
              <a:rPr lang="fr-FR" dirty="0"/>
              <a:t>, Méthode Post: (  avec les langages de traitement de base de données tels que </a:t>
            </a:r>
            <a:r>
              <a:rPr lang="fr-FR" dirty="0" err="1"/>
              <a:t>php</a:t>
            </a:r>
            <a:r>
              <a:rPr lang="fr-FR" dirty="0"/>
              <a:t>, c#, java,,,)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Déploiement Web ASP.NET à l’aide de Visual Studio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Ms projet : destiné à la planification de projet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Jira : pour gestion de projet en méthode agile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4235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9B2653-7396-48B8-B7AD-DC1B6FFE9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Documents déjà faits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AD4449-871D-43B5-B604-6E053690A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Document sur les applis Web MVC5  : Dot </a:t>
            </a:r>
            <a:r>
              <a:rPr lang="fr-FR"/>
              <a:t>Net Framework MVC5</a:t>
            </a:r>
          </a:p>
        </p:txBody>
      </p:sp>
    </p:spTree>
    <p:extLst>
      <p:ext uri="{BB962C8B-B14F-4D97-AF65-F5344CB8AC3E}">
        <p14:creationId xmlns:p14="http://schemas.microsoft.com/office/powerpoint/2010/main" val="10847672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5A6E0931F97D468C70BA43D2314866" ma:contentTypeVersion="6" ma:contentTypeDescription="Create a new document." ma:contentTypeScope="" ma:versionID="2573f2d576b7c984d6d82ded7b849c89">
  <xsd:schema xmlns:xsd="http://www.w3.org/2001/XMLSchema" xmlns:xs="http://www.w3.org/2001/XMLSchema" xmlns:p="http://schemas.microsoft.com/office/2006/metadata/properties" xmlns:ns3="fbd26a31-c0d7-4d54-8550-26ca159bffd4" targetNamespace="http://schemas.microsoft.com/office/2006/metadata/properties" ma:root="true" ma:fieldsID="68668a2153586f98ecaa04e3e0979107" ns3:_="">
    <xsd:import namespace="fbd26a31-c0d7-4d54-8550-26ca159bffd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d26a31-c0d7-4d54-8550-26ca159bff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7836E9-E386-4AC9-ACC7-9951C0702F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d26a31-c0d7-4d54-8550-26ca159bff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07315D-DA40-4AD6-9797-4E4F7F9960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5FC86F-8BF3-4BF4-A4A7-1B2037FC5B7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bd26a31-c0d7-4d54-8550-26ca159bffd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168</Words>
  <Application>Microsoft Office PowerPoint</Application>
  <PresentationFormat>Grand écran</PresentationFormat>
  <Paragraphs>16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Thème Office</vt:lpstr>
      <vt:lpstr>Documents à faire ou à stocker</vt:lpstr>
      <vt:lpstr>Diapos à faire ou à stocker</vt:lpstr>
      <vt:lpstr>Documents déjà faits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Documents à faire</dc:title>
  <dc:creator>FALL Pape-Moctar (renexter)</dc:creator>
  <cp:lastModifiedBy>FALL Pape-Moctar (renexter)</cp:lastModifiedBy>
  <cp:revision>1</cp:revision>
  <dcterms:created xsi:type="dcterms:W3CDTF">2020-02-17T10:08:41Z</dcterms:created>
  <dcterms:modified xsi:type="dcterms:W3CDTF">2020-02-17T10:23:07Z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d1c0902-ed92-4fed-896d-2e7725de02d4_Enabled">
    <vt:lpwstr>true</vt:lpwstr>
  </property>
  <property fmtid="{D5CDD505-2E9C-101B-9397-08002B2CF9AE}" pid="3" name="MSIP_Label_fd1c0902-ed92-4fed-896d-2e7725de02d4_SetDate">
    <vt:lpwstr>2020-02-17T10:09:56Z</vt:lpwstr>
  </property>
  <property fmtid="{D5CDD505-2E9C-101B-9397-08002B2CF9AE}" pid="4" name="MSIP_Label_fd1c0902-ed92-4fed-896d-2e7725de02d4_Method">
    <vt:lpwstr>Standard</vt:lpwstr>
  </property>
  <property fmtid="{D5CDD505-2E9C-101B-9397-08002B2CF9AE}" pid="5" name="MSIP_Label_fd1c0902-ed92-4fed-896d-2e7725de02d4_Name">
    <vt:lpwstr>Anyone (not protected)</vt:lpwstr>
  </property>
  <property fmtid="{D5CDD505-2E9C-101B-9397-08002B2CF9AE}" pid="6" name="MSIP_Label_fd1c0902-ed92-4fed-896d-2e7725de02d4_SiteId">
    <vt:lpwstr>d6b0bbee-7cd9-4d60-bce6-4a67b543e2ae</vt:lpwstr>
  </property>
  <property fmtid="{D5CDD505-2E9C-101B-9397-08002B2CF9AE}" pid="7" name="MSIP_Label_fd1c0902-ed92-4fed-896d-2e7725de02d4_ActionId">
    <vt:lpwstr>8302e20f-f733-4f96-bb0c-00007533a697</vt:lpwstr>
  </property>
  <property fmtid="{D5CDD505-2E9C-101B-9397-08002B2CF9AE}" pid="8" name="MSIP_Label_fd1c0902-ed92-4fed-896d-2e7725de02d4_ContentBits">
    <vt:lpwstr>2</vt:lpwstr>
  </property>
  <property fmtid="{D5CDD505-2E9C-101B-9397-08002B2CF9AE}" pid="9" name="ContentTypeId">
    <vt:lpwstr>0x010100BD5A6E0931F97D468C70BA43D2314866</vt:lpwstr>
  </property>
</Properties>
</file>