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comment1.xml" ContentType="application/vnd.openxmlformats-officedocument.presentationml.comment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0"/>
  </p:notesMasterIdLst>
  <p:sldIdLst>
    <p:sldId id="256" r:id="rId5"/>
    <p:sldId id="257" r:id="rId6"/>
    <p:sldId id="258" r:id="rId7"/>
    <p:sldId id="259"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LL Pape-Moctar (renexter)" initials="FP(" lastIdx="1" clrIdx="0">
    <p:extLst>
      <p:ext uri="{19B8F6BF-5375-455C-9EA6-DF929625EA0E}">
        <p15:presenceInfo xmlns:p15="http://schemas.microsoft.com/office/powerpoint/2012/main" userId="S::pape-moctar.fall-extern@renault.com::0a36763a-a853-402b-bfbe-aac1dde1ec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6BD103-4090-44BB-8907-7EADC04DDF50}" v="674" dt="2020-02-07T15:51:57.9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LL Pape-Moctar (renexter)" userId="0a36763a-a853-402b-bfbe-aac1dde1ec3c" providerId="ADAL" clId="{FA6BD103-4090-44BB-8907-7EADC04DDF50}"/>
    <pc:docChg chg="undo redo custSel mod addSld delSld modSld sldOrd modMainMaster">
      <pc:chgData name="FALL Pape-Moctar (renexter)" userId="0a36763a-a853-402b-bfbe-aac1dde1ec3c" providerId="ADAL" clId="{FA6BD103-4090-44BB-8907-7EADC04DDF50}" dt="2020-02-07T15:53:18.769" v="4545" actId="20577"/>
      <pc:docMkLst>
        <pc:docMk/>
      </pc:docMkLst>
      <pc:sldChg chg="modSp">
        <pc:chgData name="FALL Pape-Moctar (renexter)" userId="0a36763a-a853-402b-bfbe-aac1dde1ec3c" providerId="ADAL" clId="{FA6BD103-4090-44BB-8907-7EADC04DDF50}" dt="2020-02-06T15:21:12.366" v="43" actId="20577"/>
        <pc:sldMkLst>
          <pc:docMk/>
          <pc:sldMk cId="3911898127" sldId="256"/>
        </pc:sldMkLst>
        <pc:spChg chg="mod">
          <ac:chgData name="FALL Pape-Moctar (renexter)" userId="0a36763a-a853-402b-bfbe-aac1dde1ec3c" providerId="ADAL" clId="{FA6BD103-4090-44BB-8907-7EADC04DDF50}" dt="2020-02-06T15:21:12.366" v="43" actId="20577"/>
          <ac:spMkLst>
            <pc:docMk/>
            <pc:sldMk cId="3911898127" sldId="256"/>
            <ac:spMk id="2" creationId="{8A8B9709-7D2A-425C-8BCA-F8C35BCF2DFF}"/>
          </ac:spMkLst>
        </pc:spChg>
      </pc:sldChg>
      <pc:sldChg chg="addSp delSp modSp add del modTransition">
        <pc:chgData name="FALL Pape-Moctar (renexter)" userId="0a36763a-a853-402b-bfbe-aac1dde1ec3c" providerId="ADAL" clId="{FA6BD103-4090-44BB-8907-7EADC04DDF50}" dt="2020-02-06T15:34:56.534" v="158" actId="2696"/>
        <pc:sldMkLst>
          <pc:docMk/>
          <pc:sldMk cId="771507899" sldId="257"/>
        </pc:sldMkLst>
        <pc:spChg chg="mod">
          <ac:chgData name="FALL Pape-Moctar (renexter)" userId="0a36763a-a853-402b-bfbe-aac1dde1ec3c" providerId="ADAL" clId="{FA6BD103-4090-44BB-8907-7EADC04DDF50}" dt="2020-02-06T15:34:44.604" v="156" actId="6549"/>
          <ac:spMkLst>
            <pc:docMk/>
            <pc:sldMk cId="771507899" sldId="257"/>
            <ac:spMk id="3" creationId="{D8615A7D-9199-4CA6-B26D-2D154D4B7372}"/>
          </ac:spMkLst>
        </pc:spChg>
        <pc:spChg chg="add del mod">
          <ac:chgData name="FALL Pape-Moctar (renexter)" userId="0a36763a-a853-402b-bfbe-aac1dde1ec3c" providerId="ADAL" clId="{FA6BD103-4090-44BB-8907-7EADC04DDF50}" dt="2020-02-06T15:25:05.544" v="113" actId="478"/>
          <ac:spMkLst>
            <pc:docMk/>
            <pc:sldMk cId="771507899" sldId="257"/>
            <ac:spMk id="4" creationId="{546EEAB9-E3CF-4271-8D69-BBFE59CE04A2}"/>
          </ac:spMkLst>
        </pc:spChg>
        <pc:spChg chg="add del mod">
          <ac:chgData name="FALL Pape-Moctar (renexter)" userId="0a36763a-a853-402b-bfbe-aac1dde1ec3c" providerId="ADAL" clId="{FA6BD103-4090-44BB-8907-7EADC04DDF50}" dt="2020-02-06T15:34:14.814" v="148" actId="767"/>
          <ac:spMkLst>
            <pc:docMk/>
            <pc:sldMk cId="771507899" sldId="257"/>
            <ac:spMk id="7" creationId="{B9F02DDB-B0B0-4197-8F3A-69991FA8796F}"/>
          </ac:spMkLst>
        </pc:spChg>
        <pc:graphicFrameChg chg="add del mod">
          <ac:chgData name="FALL Pape-Moctar (renexter)" userId="0a36763a-a853-402b-bfbe-aac1dde1ec3c" providerId="ADAL" clId="{FA6BD103-4090-44BB-8907-7EADC04DDF50}" dt="2020-02-06T15:24:49.913" v="112" actId="1032"/>
          <ac:graphicFrameMkLst>
            <pc:docMk/>
            <pc:sldMk cId="771507899" sldId="257"/>
            <ac:graphicFrameMk id="5" creationId="{229FDF22-7732-4F2B-85F9-461F9702D753}"/>
          </ac:graphicFrameMkLst>
        </pc:graphicFrameChg>
        <pc:graphicFrameChg chg="add mod">
          <ac:chgData name="FALL Pape-Moctar (renexter)" userId="0a36763a-a853-402b-bfbe-aac1dde1ec3c" providerId="ADAL" clId="{FA6BD103-4090-44BB-8907-7EADC04DDF50}" dt="2020-02-06T15:34:53.842" v="157" actId="478"/>
          <ac:graphicFrameMkLst>
            <pc:docMk/>
            <pc:sldMk cId="771507899" sldId="257"/>
            <ac:graphicFrameMk id="6" creationId="{57562F22-B5B7-4C9B-91B4-34AC068E8222}"/>
          </ac:graphicFrameMkLst>
        </pc:graphicFrameChg>
      </pc:sldChg>
      <pc:sldChg chg="addSp delSp modSp add">
        <pc:chgData name="FALL Pape-Moctar (renexter)" userId="0a36763a-a853-402b-bfbe-aac1dde1ec3c" providerId="ADAL" clId="{FA6BD103-4090-44BB-8907-7EADC04DDF50}" dt="2020-02-07T14:21:37.004" v="3810" actId="313"/>
        <pc:sldMkLst>
          <pc:docMk/>
          <pc:sldMk cId="1716689313" sldId="257"/>
        </pc:sldMkLst>
        <pc:spChg chg="add del mod">
          <ac:chgData name="FALL Pape-Moctar (renexter)" userId="0a36763a-a853-402b-bfbe-aac1dde1ec3c" providerId="ADAL" clId="{FA6BD103-4090-44BB-8907-7EADC04DDF50}" dt="2020-02-06T15:52:04.508" v="842"/>
          <ac:spMkLst>
            <pc:docMk/>
            <pc:sldMk cId="1716689313" sldId="257"/>
            <ac:spMk id="3" creationId="{F3614B75-5BD8-41D8-862D-BC078BB08B8C}"/>
          </ac:spMkLst>
        </pc:spChg>
        <pc:spChg chg="add del mod">
          <ac:chgData name="FALL Pape-Moctar (renexter)" userId="0a36763a-a853-402b-bfbe-aac1dde1ec3c" providerId="ADAL" clId="{FA6BD103-4090-44BB-8907-7EADC04DDF50}" dt="2020-02-06T15:42:18.103" v="380" actId="767"/>
          <ac:spMkLst>
            <pc:docMk/>
            <pc:sldMk cId="1716689313" sldId="257"/>
            <ac:spMk id="4" creationId="{4783AE3B-1E8D-44F1-9E45-9D3EAFFD7768}"/>
          </ac:spMkLst>
        </pc:spChg>
        <pc:spChg chg="add mod">
          <ac:chgData name="FALL Pape-Moctar (renexter)" userId="0a36763a-a853-402b-bfbe-aac1dde1ec3c" providerId="ADAL" clId="{FA6BD103-4090-44BB-8907-7EADC04DDF50}" dt="2020-02-07T14:21:37.004" v="3810" actId="313"/>
          <ac:spMkLst>
            <pc:docMk/>
            <pc:sldMk cId="1716689313" sldId="257"/>
            <ac:spMk id="5" creationId="{DC4B4EAF-97C2-479B-8F67-5BE82CEF5070}"/>
          </ac:spMkLst>
        </pc:spChg>
        <pc:spChg chg="add mod">
          <ac:chgData name="FALL Pape-Moctar (renexter)" userId="0a36763a-a853-402b-bfbe-aac1dde1ec3c" providerId="ADAL" clId="{FA6BD103-4090-44BB-8907-7EADC04DDF50}" dt="2020-02-07T14:19:09.795" v="3783" actId="14100"/>
          <ac:spMkLst>
            <pc:docMk/>
            <pc:sldMk cId="1716689313" sldId="257"/>
            <ac:spMk id="6" creationId="{CAA26A48-B7A3-4FF0-95DF-B4708725F490}"/>
          </ac:spMkLst>
        </pc:spChg>
        <pc:spChg chg="add mod">
          <ac:chgData name="FALL Pape-Moctar (renexter)" userId="0a36763a-a853-402b-bfbe-aac1dde1ec3c" providerId="ADAL" clId="{FA6BD103-4090-44BB-8907-7EADC04DDF50}" dt="2020-02-07T14:20:42.891" v="3802" actId="1076"/>
          <ac:spMkLst>
            <pc:docMk/>
            <pc:sldMk cId="1716689313" sldId="257"/>
            <ac:spMk id="7" creationId="{96031053-2A38-491C-9E49-75F5E7CF7FD7}"/>
          </ac:spMkLst>
        </pc:spChg>
        <pc:graphicFrameChg chg="add mod">
          <ac:chgData name="FALL Pape-Moctar (renexter)" userId="0a36763a-a853-402b-bfbe-aac1dde1ec3c" providerId="ADAL" clId="{FA6BD103-4090-44BB-8907-7EADC04DDF50}" dt="2020-02-07T14:21:09.899" v="3808"/>
          <ac:graphicFrameMkLst>
            <pc:docMk/>
            <pc:sldMk cId="1716689313" sldId="257"/>
            <ac:graphicFrameMk id="2" creationId="{4B0D16B1-925B-4B8E-87F7-FA8BC7EE7208}"/>
          </ac:graphicFrameMkLst>
        </pc:graphicFrameChg>
      </pc:sldChg>
      <pc:sldChg chg="addSp delSp modSp add addCm">
        <pc:chgData name="FALL Pape-Moctar (renexter)" userId="0a36763a-a853-402b-bfbe-aac1dde1ec3c" providerId="ADAL" clId="{FA6BD103-4090-44BB-8907-7EADC04DDF50}" dt="2020-02-07T10:52:20.445" v="1352" actId="5793"/>
        <pc:sldMkLst>
          <pc:docMk/>
          <pc:sldMk cId="751330199" sldId="258"/>
        </pc:sldMkLst>
        <pc:spChg chg="add del mod">
          <ac:chgData name="FALL Pape-Moctar (renexter)" userId="0a36763a-a853-402b-bfbe-aac1dde1ec3c" providerId="ADAL" clId="{FA6BD103-4090-44BB-8907-7EADC04DDF50}" dt="2020-02-07T10:52:01.403" v="1347" actId="478"/>
          <ac:spMkLst>
            <pc:docMk/>
            <pc:sldMk cId="751330199" sldId="258"/>
            <ac:spMk id="2" creationId="{C24C5BD2-08B5-4A10-A3D2-2A7A6C07A3DE}"/>
          </ac:spMkLst>
        </pc:spChg>
        <pc:spChg chg="add del mod">
          <ac:chgData name="FALL Pape-Moctar (renexter)" userId="0a36763a-a853-402b-bfbe-aac1dde1ec3c" providerId="ADAL" clId="{FA6BD103-4090-44BB-8907-7EADC04DDF50}" dt="2020-02-06T15:52:18.657" v="846" actId="767"/>
          <ac:spMkLst>
            <pc:docMk/>
            <pc:sldMk cId="751330199" sldId="258"/>
            <ac:spMk id="3" creationId="{64873ECE-3598-44CC-948F-976051F4D45F}"/>
          </ac:spMkLst>
        </pc:spChg>
        <pc:spChg chg="add del mod">
          <ac:chgData name="FALL Pape-Moctar (renexter)" userId="0a36763a-a853-402b-bfbe-aac1dde1ec3c" providerId="ADAL" clId="{FA6BD103-4090-44BB-8907-7EADC04DDF50}" dt="2020-02-07T10:46:05" v="1190"/>
          <ac:spMkLst>
            <pc:docMk/>
            <pc:sldMk cId="751330199" sldId="258"/>
            <ac:spMk id="3" creationId="{6700936C-D1C0-4DDC-8F2F-C20249F42A9E}"/>
          </ac:spMkLst>
        </pc:spChg>
        <pc:spChg chg="add mod">
          <ac:chgData name="FALL Pape-Moctar (renexter)" userId="0a36763a-a853-402b-bfbe-aac1dde1ec3c" providerId="ADAL" clId="{FA6BD103-4090-44BB-8907-7EADC04DDF50}" dt="2020-02-07T10:52:09.914" v="1351" actId="27636"/>
          <ac:spMkLst>
            <pc:docMk/>
            <pc:sldMk cId="751330199" sldId="258"/>
            <ac:spMk id="4" creationId="{BEC8E82F-541E-458E-A56D-8F2CD8FA55FA}"/>
          </ac:spMkLst>
        </pc:spChg>
        <pc:spChg chg="add mod">
          <ac:chgData name="FALL Pape-Moctar (renexter)" userId="0a36763a-a853-402b-bfbe-aac1dde1ec3c" providerId="ADAL" clId="{FA6BD103-4090-44BB-8907-7EADC04DDF50}" dt="2020-02-07T10:52:20.445" v="1352" actId="5793"/>
          <ac:spMkLst>
            <pc:docMk/>
            <pc:sldMk cId="751330199" sldId="258"/>
            <ac:spMk id="5" creationId="{D0FA62D9-9A35-4D7F-BF20-2D745598E89E}"/>
          </ac:spMkLst>
        </pc:spChg>
      </pc:sldChg>
      <pc:sldChg chg="addSp modSp add">
        <pc:chgData name="FALL Pape-Moctar (renexter)" userId="0a36763a-a853-402b-bfbe-aac1dde1ec3c" providerId="ADAL" clId="{FA6BD103-4090-44BB-8907-7EADC04DDF50}" dt="2020-02-07T10:50:48.260" v="1344" actId="20577"/>
        <pc:sldMkLst>
          <pc:docMk/>
          <pc:sldMk cId="2800531293" sldId="259"/>
        </pc:sldMkLst>
        <pc:spChg chg="mod">
          <ac:chgData name="FALL Pape-Moctar (renexter)" userId="0a36763a-a853-402b-bfbe-aac1dde1ec3c" providerId="ADAL" clId="{FA6BD103-4090-44BB-8907-7EADC04DDF50}" dt="2020-02-07T10:47:41.118" v="1243" actId="1076"/>
          <ac:spMkLst>
            <pc:docMk/>
            <pc:sldMk cId="2800531293" sldId="259"/>
            <ac:spMk id="2" creationId="{40B4B748-3484-4B50-9625-2998E21A0466}"/>
          </ac:spMkLst>
        </pc:spChg>
        <pc:spChg chg="add mod">
          <ac:chgData name="FALL Pape-Moctar (renexter)" userId="0a36763a-a853-402b-bfbe-aac1dde1ec3c" providerId="ADAL" clId="{FA6BD103-4090-44BB-8907-7EADC04DDF50}" dt="2020-02-07T10:50:48.260" v="1344" actId="20577"/>
          <ac:spMkLst>
            <pc:docMk/>
            <pc:sldMk cId="2800531293" sldId="259"/>
            <ac:spMk id="3" creationId="{3ADEAF21-FCFB-4FA5-AAFB-08776E609104}"/>
          </ac:spMkLst>
        </pc:spChg>
        <pc:spChg chg="add mod">
          <ac:chgData name="FALL Pape-Moctar (renexter)" userId="0a36763a-a853-402b-bfbe-aac1dde1ec3c" providerId="ADAL" clId="{FA6BD103-4090-44BB-8907-7EADC04DDF50}" dt="2020-02-07T10:50:33.903" v="1339" actId="2711"/>
          <ac:spMkLst>
            <pc:docMk/>
            <pc:sldMk cId="2800531293" sldId="259"/>
            <ac:spMk id="4" creationId="{51316FE6-FA3C-43D2-851B-2E3B36F1CB42}"/>
          </ac:spMkLst>
        </pc:spChg>
      </pc:sldChg>
      <pc:sldChg chg="modSp add del">
        <pc:chgData name="FALL Pape-Moctar (renexter)" userId="0a36763a-a853-402b-bfbe-aac1dde1ec3c" providerId="ADAL" clId="{FA6BD103-4090-44BB-8907-7EADC04DDF50}" dt="2020-02-07T11:06:22.161" v="1396" actId="2696"/>
        <pc:sldMkLst>
          <pc:docMk/>
          <pc:sldMk cId="3426703132" sldId="260"/>
        </pc:sldMkLst>
        <pc:spChg chg="mod">
          <ac:chgData name="FALL Pape-Moctar (renexter)" userId="0a36763a-a853-402b-bfbe-aac1dde1ec3c" providerId="ADAL" clId="{FA6BD103-4090-44BB-8907-7EADC04DDF50}" dt="2020-02-07T11:02:11.022" v="1368"/>
          <ac:spMkLst>
            <pc:docMk/>
            <pc:sldMk cId="3426703132" sldId="260"/>
            <ac:spMk id="2" creationId="{648E857C-786B-461F-933A-F8CE4EAB7F1B}"/>
          </ac:spMkLst>
        </pc:spChg>
        <pc:spChg chg="mod">
          <ac:chgData name="FALL Pape-Moctar (renexter)" userId="0a36763a-a853-402b-bfbe-aac1dde1ec3c" providerId="ADAL" clId="{FA6BD103-4090-44BB-8907-7EADC04DDF50}" dt="2020-02-07T11:06:19.863" v="1395"/>
          <ac:spMkLst>
            <pc:docMk/>
            <pc:sldMk cId="3426703132" sldId="260"/>
            <ac:spMk id="3" creationId="{30A1C1A4-C66F-42DB-9F62-C1EB8069D67B}"/>
          </ac:spMkLst>
        </pc:spChg>
        <pc:spChg chg="mod">
          <ac:chgData name="FALL Pape-Moctar (renexter)" userId="0a36763a-a853-402b-bfbe-aac1dde1ec3c" providerId="ADAL" clId="{FA6BD103-4090-44BB-8907-7EADC04DDF50}" dt="2020-02-07T11:04:58.720" v="1386"/>
          <ac:spMkLst>
            <pc:docMk/>
            <pc:sldMk cId="3426703132" sldId="260"/>
            <ac:spMk id="4" creationId="{6927FB39-7977-4A5D-9AB6-5E7528547300}"/>
          </ac:spMkLst>
        </pc:spChg>
      </pc:sldChg>
      <pc:sldChg chg="modSp add del">
        <pc:chgData name="FALL Pape-Moctar (renexter)" userId="0a36763a-a853-402b-bfbe-aac1dde1ec3c" providerId="ADAL" clId="{FA6BD103-4090-44BB-8907-7EADC04DDF50}" dt="2020-02-07T11:04:07.387" v="1383"/>
        <pc:sldMkLst>
          <pc:docMk/>
          <pc:sldMk cId="1026884897" sldId="261"/>
        </pc:sldMkLst>
        <pc:spChg chg="mod">
          <ac:chgData name="FALL Pape-Moctar (renexter)" userId="0a36763a-a853-402b-bfbe-aac1dde1ec3c" providerId="ADAL" clId="{FA6BD103-4090-44BB-8907-7EADC04DDF50}" dt="2020-02-07T11:04:06.531" v="1382" actId="14100"/>
          <ac:spMkLst>
            <pc:docMk/>
            <pc:sldMk cId="1026884897" sldId="261"/>
            <ac:spMk id="3" creationId="{91C43CD6-4465-4BE7-9B51-F0771AA68E7C}"/>
          </ac:spMkLst>
        </pc:spChg>
      </pc:sldChg>
      <pc:sldChg chg="addSp delSp modSp add del">
        <pc:chgData name="FALL Pape-Moctar (renexter)" userId="0a36763a-a853-402b-bfbe-aac1dde1ec3c" providerId="ADAL" clId="{FA6BD103-4090-44BB-8907-7EADC04DDF50}" dt="2020-02-07T11:09:32.184" v="1436" actId="2696"/>
        <pc:sldMkLst>
          <pc:docMk/>
          <pc:sldMk cId="3649021679" sldId="261"/>
        </pc:sldMkLst>
        <pc:spChg chg="mod">
          <ac:chgData name="FALL Pape-Moctar (renexter)" userId="0a36763a-a853-402b-bfbe-aac1dde1ec3c" providerId="ADAL" clId="{FA6BD103-4090-44BB-8907-7EADC04DDF50}" dt="2020-02-07T11:07:29.514" v="1410"/>
          <ac:spMkLst>
            <pc:docMk/>
            <pc:sldMk cId="3649021679" sldId="261"/>
            <ac:spMk id="2" creationId="{6A2BD7D1-DE3E-40B3-87FD-45B0BB39BEF3}"/>
          </ac:spMkLst>
        </pc:spChg>
        <pc:spChg chg="del">
          <ac:chgData name="FALL Pape-Moctar (renexter)" userId="0a36763a-a853-402b-bfbe-aac1dde1ec3c" providerId="ADAL" clId="{FA6BD103-4090-44BB-8907-7EADC04DDF50}" dt="2020-02-07T11:06:09.428" v="1394"/>
          <ac:spMkLst>
            <pc:docMk/>
            <pc:sldMk cId="3649021679" sldId="261"/>
            <ac:spMk id="3" creationId="{B921453F-6794-4F41-A2ED-723991744FA2}"/>
          </ac:spMkLst>
        </pc:spChg>
        <pc:spChg chg="mod">
          <ac:chgData name="FALL Pape-Moctar (renexter)" userId="0a36763a-a853-402b-bfbe-aac1dde1ec3c" providerId="ADAL" clId="{FA6BD103-4090-44BB-8907-7EADC04DDF50}" dt="2020-02-07T11:08:00.201" v="1413"/>
          <ac:spMkLst>
            <pc:docMk/>
            <pc:sldMk cId="3649021679" sldId="261"/>
            <ac:spMk id="4" creationId="{FD24E59B-57F8-40B2-B5C8-6E0396F3CB51}"/>
          </ac:spMkLst>
        </pc:spChg>
        <pc:spChg chg="add mod">
          <ac:chgData name="FALL Pape-Moctar (renexter)" userId="0a36763a-a853-402b-bfbe-aac1dde1ec3c" providerId="ADAL" clId="{FA6BD103-4090-44BB-8907-7EADC04DDF50}" dt="2020-02-07T11:08:15.179" v="1416"/>
          <ac:spMkLst>
            <pc:docMk/>
            <pc:sldMk cId="3649021679" sldId="261"/>
            <ac:spMk id="5" creationId="{48A9EE6C-467A-4086-8286-C4AE167441DB}"/>
          </ac:spMkLst>
        </pc:spChg>
      </pc:sldChg>
      <pc:sldChg chg="add del">
        <pc:chgData name="FALL Pape-Moctar (renexter)" userId="0a36763a-a853-402b-bfbe-aac1dde1ec3c" providerId="ADAL" clId="{FA6BD103-4090-44BB-8907-7EADC04DDF50}" dt="2020-02-07T11:05:08.042" v="1388" actId="2696"/>
        <pc:sldMkLst>
          <pc:docMk/>
          <pc:sldMk cId="4227466170" sldId="261"/>
        </pc:sldMkLst>
      </pc:sldChg>
      <pc:sldChg chg="addSp delSp modSp add mod setBg setClrOvrMap">
        <pc:chgData name="FALL Pape-Moctar (renexter)" userId="0a36763a-a853-402b-bfbe-aac1dde1ec3c" providerId="ADAL" clId="{FA6BD103-4090-44BB-8907-7EADC04DDF50}" dt="2020-02-07T14:09:20.172" v="3436" actId="26606"/>
        <pc:sldMkLst>
          <pc:docMk/>
          <pc:sldMk cId="518009444" sldId="262"/>
        </pc:sldMkLst>
        <pc:spChg chg="mod ord">
          <ac:chgData name="FALL Pape-Moctar (renexter)" userId="0a36763a-a853-402b-bfbe-aac1dde1ec3c" providerId="ADAL" clId="{FA6BD103-4090-44BB-8907-7EADC04DDF50}" dt="2020-02-07T14:09:20.172" v="3436" actId="26606"/>
          <ac:spMkLst>
            <pc:docMk/>
            <pc:sldMk cId="518009444" sldId="262"/>
            <ac:spMk id="2" creationId="{1AAC4B2B-BCDD-4F09-AB82-0B3EE13D553C}"/>
          </ac:spMkLst>
        </pc:spChg>
        <pc:spChg chg="mod">
          <ac:chgData name="FALL Pape-Moctar (renexter)" userId="0a36763a-a853-402b-bfbe-aac1dde1ec3c" providerId="ADAL" clId="{FA6BD103-4090-44BB-8907-7EADC04DDF50}" dt="2020-02-07T14:09:20.172" v="3436" actId="26606"/>
          <ac:spMkLst>
            <pc:docMk/>
            <pc:sldMk cId="518009444" sldId="262"/>
            <ac:spMk id="3" creationId="{7E778FEF-3CA3-4639-8281-A44DD90B56C0}"/>
          </ac:spMkLst>
        </pc:spChg>
        <pc:spChg chg="add del">
          <ac:chgData name="FALL Pape-Moctar (renexter)" userId="0a36763a-a853-402b-bfbe-aac1dde1ec3c" providerId="ADAL" clId="{FA6BD103-4090-44BB-8907-7EADC04DDF50}" dt="2020-02-07T14:09:20.172" v="3436" actId="26606"/>
          <ac:spMkLst>
            <pc:docMk/>
            <pc:sldMk cId="518009444" sldId="262"/>
            <ac:spMk id="5" creationId="{E80B86A7-A1EC-475B-9166-88902B033A38}"/>
          </ac:spMkLst>
        </pc:spChg>
        <pc:spChg chg="add del">
          <ac:chgData name="FALL Pape-Moctar (renexter)" userId="0a36763a-a853-402b-bfbe-aac1dde1ec3c" providerId="ADAL" clId="{FA6BD103-4090-44BB-8907-7EADC04DDF50}" dt="2020-02-07T14:09:20.172" v="3436" actId="26606"/>
          <ac:spMkLst>
            <pc:docMk/>
            <pc:sldMk cId="518009444" sldId="262"/>
            <ac:spMk id="6" creationId="{C2C29CB1-9F74-4879-A6AF-AEA67B6F1F4D}"/>
          </ac:spMkLst>
        </pc:spChg>
        <pc:spChg chg="add del">
          <ac:chgData name="FALL Pape-Moctar (renexter)" userId="0a36763a-a853-402b-bfbe-aac1dde1ec3c" providerId="ADAL" clId="{FA6BD103-4090-44BB-8907-7EADC04DDF50}" dt="2020-02-07T14:09:20.172" v="3436" actId="26606"/>
          <ac:spMkLst>
            <pc:docMk/>
            <pc:sldMk cId="518009444" sldId="262"/>
            <ac:spMk id="7" creationId="{7E2C7115-5336-410C-AD71-0F0952A2E5A7}"/>
          </ac:spMkLst>
        </pc:spChg>
        <pc:spChg chg="add del">
          <ac:chgData name="FALL Pape-Moctar (renexter)" userId="0a36763a-a853-402b-bfbe-aac1dde1ec3c" providerId="ADAL" clId="{FA6BD103-4090-44BB-8907-7EADC04DDF50}" dt="2020-02-07T14:08:08.509" v="3400" actId="26606"/>
          <ac:spMkLst>
            <pc:docMk/>
            <pc:sldMk cId="518009444" sldId="262"/>
            <ac:spMk id="8" creationId="{603AE127-802C-459A-A612-DB85B67F0DC0}"/>
          </ac:spMkLst>
        </pc:spChg>
        <pc:spChg chg="add del">
          <ac:chgData name="FALL Pape-Moctar (renexter)" userId="0a36763a-a853-402b-bfbe-aac1dde1ec3c" providerId="ADAL" clId="{FA6BD103-4090-44BB-8907-7EADC04DDF50}" dt="2020-02-07T14:08:08.509" v="3400" actId="26606"/>
          <ac:spMkLst>
            <pc:docMk/>
            <pc:sldMk cId="518009444" sldId="262"/>
            <ac:spMk id="10" creationId="{9323D83D-50D6-4040-A58B-FCEA340F886A}"/>
          </ac:spMkLst>
        </pc:spChg>
        <pc:spChg chg="add del">
          <ac:chgData name="FALL Pape-Moctar (renexter)" userId="0a36763a-a853-402b-bfbe-aac1dde1ec3c" providerId="ADAL" clId="{FA6BD103-4090-44BB-8907-7EADC04DDF50}" dt="2020-02-07T14:08:08.509" v="3400" actId="26606"/>
          <ac:spMkLst>
            <pc:docMk/>
            <pc:sldMk cId="518009444" sldId="262"/>
            <ac:spMk id="14" creationId="{F10FD715-4DCE-4779-B634-EC78315EA213}"/>
          </ac:spMkLst>
        </pc:spChg>
        <pc:spChg chg="add del">
          <ac:chgData name="FALL Pape-Moctar (renexter)" userId="0a36763a-a853-402b-bfbe-aac1dde1ec3c" providerId="ADAL" clId="{FA6BD103-4090-44BB-8907-7EADC04DDF50}" dt="2020-02-07T14:08:14.187" v="3402" actId="26606"/>
          <ac:spMkLst>
            <pc:docMk/>
            <pc:sldMk cId="518009444" sldId="262"/>
            <ac:spMk id="17" creationId="{8DF4D7F6-81B5-452A-9CE6-76D81F91D41B}"/>
          </ac:spMkLst>
        </pc:spChg>
        <pc:spChg chg="add del">
          <ac:chgData name="FALL Pape-Moctar (renexter)" userId="0a36763a-a853-402b-bfbe-aac1dde1ec3c" providerId="ADAL" clId="{FA6BD103-4090-44BB-8907-7EADC04DDF50}" dt="2020-02-07T14:08:14.187" v="3402" actId="26606"/>
          <ac:spMkLst>
            <pc:docMk/>
            <pc:sldMk cId="518009444" sldId="262"/>
            <ac:spMk id="18" creationId="{27B538D5-95DB-47ED-9CB4-34AE5BF78E6B}"/>
          </ac:spMkLst>
        </pc:spChg>
        <pc:spChg chg="add del">
          <ac:chgData name="FALL Pape-Moctar (renexter)" userId="0a36763a-a853-402b-bfbe-aac1dde1ec3c" providerId="ADAL" clId="{FA6BD103-4090-44BB-8907-7EADC04DDF50}" dt="2020-02-07T14:08:14.187" v="3402" actId="26606"/>
          <ac:spMkLst>
            <pc:docMk/>
            <pc:sldMk cId="518009444" sldId="262"/>
            <ac:spMk id="19" creationId="{4600514D-20FB-4559-97DC-D1DC39E6C3DE}"/>
          </ac:spMkLst>
        </pc:spChg>
        <pc:spChg chg="add del">
          <ac:chgData name="FALL Pape-Moctar (renexter)" userId="0a36763a-a853-402b-bfbe-aac1dde1ec3c" providerId="ADAL" clId="{FA6BD103-4090-44BB-8907-7EADC04DDF50}" dt="2020-02-07T14:08:14.187" v="3402" actId="26606"/>
          <ac:spMkLst>
            <pc:docMk/>
            <pc:sldMk cId="518009444" sldId="262"/>
            <ac:spMk id="20" creationId="{266F638A-E405-4AC0-B984-72E5813B0DD1}"/>
          </ac:spMkLst>
        </pc:spChg>
        <pc:spChg chg="add del">
          <ac:chgData name="FALL Pape-Moctar (renexter)" userId="0a36763a-a853-402b-bfbe-aac1dde1ec3c" providerId="ADAL" clId="{FA6BD103-4090-44BB-8907-7EADC04DDF50}" dt="2020-02-07T14:08:15.658" v="3404" actId="26606"/>
          <ac:spMkLst>
            <pc:docMk/>
            <pc:sldMk cId="518009444" sldId="262"/>
            <ac:spMk id="22" creationId="{BA407A52-66F4-4CDE-A726-FF79F3EC342D}"/>
          </ac:spMkLst>
        </pc:spChg>
        <pc:spChg chg="add del">
          <ac:chgData name="FALL Pape-Moctar (renexter)" userId="0a36763a-a853-402b-bfbe-aac1dde1ec3c" providerId="ADAL" clId="{FA6BD103-4090-44BB-8907-7EADC04DDF50}" dt="2020-02-07T14:08:15.658" v="3404" actId="26606"/>
          <ac:spMkLst>
            <pc:docMk/>
            <pc:sldMk cId="518009444" sldId="262"/>
            <ac:spMk id="23" creationId="{C52ED567-06B3-4107-9773-BBB6BD78673C}"/>
          </ac:spMkLst>
        </pc:spChg>
        <pc:spChg chg="add del">
          <ac:chgData name="FALL Pape-Moctar (renexter)" userId="0a36763a-a853-402b-bfbe-aac1dde1ec3c" providerId="ADAL" clId="{FA6BD103-4090-44BB-8907-7EADC04DDF50}" dt="2020-02-07T14:08:15.658" v="3404" actId="26606"/>
          <ac:spMkLst>
            <pc:docMk/>
            <pc:sldMk cId="518009444" sldId="262"/>
            <ac:spMk id="24" creationId="{D28FFB34-4FC3-46F5-B900-D3B774FD0BE6}"/>
          </ac:spMkLst>
        </pc:spChg>
        <pc:spChg chg="add del">
          <ac:chgData name="FALL Pape-Moctar (renexter)" userId="0a36763a-a853-402b-bfbe-aac1dde1ec3c" providerId="ADAL" clId="{FA6BD103-4090-44BB-8907-7EADC04DDF50}" dt="2020-02-07T14:08:15.658" v="3404" actId="26606"/>
          <ac:spMkLst>
            <pc:docMk/>
            <pc:sldMk cId="518009444" sldId="262"/>
            <ac:spMk id="25" creationId="{AF551D8B-3775-4477-88B7-7B7C350D34E4}"/>
          </ac:spMkLst>
        </pc:spChg>
        <pc:spChg chg="add del">
          <ac:chgData name="FALL Pape-Moctar (renexter)" userId="0a36763a-a853-402b-bfbe-aac1dde1ec3c" providerId="ADAL" clId="{FA6BD103-4090-44BB-8907-7EADC04DDF50}" dt="2020-02-07T14:08:15.658" v="3404" actId="26606"/>
          <ac:spMkLst>
            <pc:docMk/>
            <pc:sldMk cId="518009444" sldId="262"/>
            <ac:spMk id="26" creationId="{205F7B13-ACB5-46BE-8070-0431266B183B}"/>
          </ac:spMkLst>
        </pc:spChg>
        <pc:spChg chg="add del">
          <ac:chgData name="FALL Pape-Moctar (renexter)" userId="0a36763a-a853-402b-bfbe-aac1dde1ec3c" providerId="ADAL" clId="{FA6BD103-4090-44BB-8907-7EADC04DDF50}" dt="2020-02-07T14:08:15.658" v="3404" actId="26606"/>
          <ac:spMkLst>
            <pc:docMk/>
            <pc:sldMk cId="518009444" sldId="262"/>
            <ac:spMk id="28" creationId="{D52A0D23-45DD-4DF4-ADE6-A81F409BB9FB}"/>
          </ac:spMkLst>
        </pc:spChg>
        <pc:spChg chg="add del">
          <ac:chgData name="FALL Pape-Moctar (renexter)" userId="0a36763a-a853-402b-bfbe-aac1dde1ec3c" providerId="ADAL" clId="{FA6BD103-4090-44BB-8907-7EADC04DDF50}" dt="2020-02-07T14:08:15.658" v="3404" actId="26606"/>
          <ac:spMkLst>
            <pc:docMk/>
            <pc:sldMk cId="518009444" sldId="262"/>
            <ac:spMk id="30" creationId="{BB934D2B-85E2-4375-94EE-B66C16BF7999}"/>
          </ac:spMkLst>
        </pc:spChg>
        <pc:spChg chg="add del">
          <ac:chgData name="FALL Pape-Moctar (renexter)" userId="0a36763a-a853-402b-bfbe-aac1dde1ec3c" providerId="ADAL" clId="{FA6BD103-4090-44BB-8907-7EADC04DDF50}" dt="2020-02-07T14:08:15.658" v="3404" actId="26606"/>
          <ac:spMkLst>
            <pc:docMk/>
            <pc:sldMk cId="518009444" sldId="262"/>
            <ac:spMk id="31" creationId="{9B445E02-D785-4565-B842-9567BBC09508}"/>
          </ac:spMkLst>
        </pc:spChg>
        <pc:spChg chg="add del">
          <ac:chgData name="FALL Pape-Moctar (renexter)" userId="0a36763a-a853-402b-bfbe-aac1dde1ec3c" providerId="ADAL" clId="{FA6BD103-4090-44BB-8907-7EADC04DDF50}" dt="2020-02-07T14:08:15.658" v="3404" actId="26606"/>
          <ac:spMkLst>
            <pc:docMk/>
            <pc:sldMk cId="518009444" sldId="262"/>
            <ac:spMk id="32" creationId="{2C153736-D102-4F57-9DE7-615AFC02B0AC}"/>
          </ac:spMkLst>
        </pc:spChg>
        <pc:spChg chg="add del">
          <ac:chgData name="FALL Pape-Moctar (renexter)" userId="0a36763a-a853-402b-bfbe-aac1dde1ec3c" providerId="ADAL" clId="{FA6BD103-4090-44BB-8907-7EADC04DDF50}" dt="2020-02-07T14:08:18.323" v="3406" actId="26606"/>
          <ac:spMkLst>
            <pc:docMk/>
            <pc:sldMk cId="518009444" sldId="262"/>
            <ac:spMk id="34" creationId="{86C16C40-7C29-4ACC-B851-7E08E459B596}"/>
          </ac:spMkLst>
        </pc:spChg>
        <pc:spChg chg="add del">
          <ac:chgData name="FALL Pape-Moctar (renexter)" userId="0a36763a-a853-402b-bfbe-aac1dde1ec3c" providerId="ADAL" clId="{FA6BD103-4090-44BB-8907-7EADC04DDF50}" dt="2020-02-07T14:08:21.227" v="3408" actId="26606"/>
          <ac:spMkLst>
            <pc:docMk/>
            <pc:sldMk cId="518009444" sldId="262"/>
            <ac:spMk id="44" creationId="{82D1CBBC-6E9F-4212-9806-7A638C828B49}"/>
          </ac:spMkLst>
        </pc:spChg>
        <pc:spChg chg="add del">
          <ac:chgData name="FALL Pape-Moctar (renexter)" userId="0a36763a-a853-402b-bfbe-aac1dde1ec3c" providerId="ADAL" clId="{FA6BD103-4090-44BB-8907-7EADC04DDF50}" dt="2020-02-07T14:08:21.227" v="3408" actId="26606"/>
          <ac:spMkLst>
            <pc:docMk/>
            <pc:sldMk cId="518009444" sldId="262"/>
            <ac:spMk id="52" creationId="{28EC6EDD-78EB-4A50-85CB-7C3CE363AF38}"/>
          </ac:spMkLst>
        </pc:spChg>
        <pc:spChg chg="add del">
          <ac:chgData name="FALL Pape-Moctar (renexter)" userId="0a36763a-a853-402b-bfbe-aac1dde1ec3c" providerId="ADAL" clId="{FA6BD103-4090-44BB-8907-7EADC04DDF50}" dt="2020-02-07T14:08:22.067" v="3410" actId="26606"/>
          <ac:spMkLst>
            <pc:docMk/>
            <pc:sldMk cId="518009444" sldId="262"/>
            <ac:spMk id="54" creationId="{86C16C40-7C29-4ACC-B851-7E08E459B596}"/>
          </ac:spMkLst>
        </pc:spChg>
        <pc:spChg chg="add del">
          <ac:chgData name="FALL Pape-Moctar (renexter)" userId="0a36763a-a853-402b-bfbe-aac1dde1ec3c" providerId="ADAL" clId="{FA6BD103-4090-44BB-8907-7EADC04DDF50}" dt="2020-02-07T14:08:22.962" v="3412" actId="26606"/>
          <ac:spMkLst>
            <pc:docMk/>
            <pc:sldMk cId="518009444" sldId="262"/>
            <ac:spMk id="64" creationId="{C52ED567-06B3-4107-9773-BBB6BD78673C}"/>
          </ac:spMkLst>
        </pc:spChg>
        <pc:spChg chg="add del">
          <ac:chgData name="FALL Pape-Moctar (renexter)" userId="0a36763a-a853-402b-bfbe-aac1dde1ec3c" providerId="ADAL" clId="{FA6BD103-4090-44BB-8907-7EADC04DDF50}" dt="2020-02-07T14:08:22.962" v="3412" actId="26606"/>
          <ac:spMkLst>
            <pc:docMk/>
            <pc:sldMk cId="518009444" sldId="262"/>
            <ac:spMk id="65" creationId="{AF551D8B-3775-4477-88B7-7B7C350D34E4}"/>
          </ac:spMkLst>
        </pc:spChg>
        <pc:spChg chg="add del">
          <ac:chgData name="FALL Pape-Moctar (renexter)" userId="0a36763a-a853-402b-bfbe-aac1dde1ec3c" providerId="ADAL" clId="{FA6BD103-4090-44BB-8907-7EADC04DDF50}" dt="2020-02-07T14:08:22.962" v="3412" actId="26606"/>
          <ac:spMkLst>
            <pc:docMk/>
            <pc:sldMk cId="518009444" sldId="262"/>
            <ac:spMk id="68" creationId="{BB934D2B-85E2-4375-94EE-B66C16BF7999}"/>
          </ac:spMkLst>
        </pc:spChg>
        <pc:spChg chg="add del">
          <ac:chgData name="FALL Pape-Moctar (renexter)" userId="0a36763a-a853-402b-bfbe-aac1dde1ec3c" providerId="ADAL" clId="{FA6BD103-4090-44BB-8907-7EADC04DDF50}" dt="2020-02-07T14:08:22.962" v="3412" actId="26606"/>
          <ac:spMkLst>
            <pc:docMk/>
            <pc:sldMk cId="518009444" sldId="262"/>
            <ac:spMk id="69" creationId="{9B445E02-D785-4565-B842-9567BBC09508}"/>
          </ac:spMkLst>
        </pc:spChg>
        <pc:spChg chg="add del">
          <ac:chgData name="FALL Pape-Moctar (renexter)" userId="0a36763a-a853-402b-bfbe-aac1dde1ec3c" providerId="ADAL" clId="{FA6BD103-4090-44BB-8907-7EADC04DDF50}" dt="2020-02-07T14:08:22.962" v="3412" actId="26606"/>
          <ac:spMkLst>
            <pc:docMk/>
            <pc:sldMk cId="518009444" sldId="262"/>
            <ac:spMk id="70" creationId="{2C153736-D102-4F57-9DE7-615AFC02B0AC}"/>
          </ac:spMkLst>
        </pc:spChg>
        <pc:spChg chg="add del">
          <ac:chgData name="FALL Pape-Moctar (renexter)" userId="0a36763a-a853-402b-bfbe-aac1dde1ec3c" providerId="ADAL" clId="{FA6BD103-4090-44BB-8907-7EADC04DDF50}" dt="2020-02-07T14:08:22.962" v="3412" actId="26606"/>
          <ac:spMkLst>
            <pc:docMk/>
            <pc:sldMk cId="518009444" sldId="262"/>
            <ac:spMk id="71" creationId="{BA407A52-66F4-4CDE-A726-FF79F3EC342D}"/>
          </ac:spMkLst>
        </pc:spChg>
        <pc:spChg chg="add del">
          <ac:chgData name="FALL Pape-Moctar (renexter)" userId="0a36763a-a853-402b-bfbe-aac1dde1ec3c" providerId="ADAL" clId="{FA6BD103-4090-44BB-8907-7EADC04DDF50}" dt="2020-02-07T14:08:22.962" v="3412" actId="26606"/>
          <ac:spMkLst>
            <pc:docMk/>
            <pc:sldMk cId="518009444" sldId="262"/>
            <ac:spMk id="72" creationId="{D28FFB34-4FC3-46F5-B900-D3B774FD0BE6}"/>
          </ac:spMkLst>
        </pc:spChg>
        <pc:spChg chg="add del">
          <ac:chgData name="FALL Pape-Moctar (renexter)" userId="0a36763a-a853-402b-bfbe-aac1dde1ec3c" providerId="ADAL" clId="{FA6BD103-4090-44BB-8907-7EADC04DDF50}" dt="2020-02-07T14:08:22.962" v="3412" actId="26606"/>
          <ac:spMkLst>
            <pc:docMk/>
            <pc:sldMk cId="518009444" sldId="262"/>
            <ac:spMk id="73" creationId="{205F7B13-ACB5-46BE-8070-0431266B183B}"/>
          </ac:spMkLst>
        </pc:spChg>
        <pc:spChg chg="add del">
          <ac:chgData name="FALL Pape-Moctar (renexter)" userId="0a36763a-a853-402b-bfbe-aac1dde1ec3c" providerId="ADAL" clId="{FA6BD103-4090-44BB-8907-7EADC04DDF50}" dt="2020-02-07T14:08:22.962" v="3412" actId="26606"/>
          <ac:spMkLst>
            <pc:docMk/>
            <pc:sldMk cId="518009444" sldId="262"/>
            <ac:spMk id="74" creationId="{D52A0D23-45DD-4DF4-ADE6-A81F409BB9FB}"/>
          </ac:spMkLst>
        </pc:spChg>
        <pc:spChg chg="add del">
          <ac:chgData name="FALL Pape-Moctar (renexter)" userId="0a36763a-a853-402b-bfbe-aac1dde1ec3c" providerId="ADAL" clId="{FA6BD103-4090-44BB-8907-7EADC04DDF50}" dt="2020-02-07T14:08:23.806" v="3414" actId="26606"/>
          <ac:spMkLst>
            <pc:docMk/>
            <pc:sldMk cId="518009444" sldId="262"/>
            <ac:spMk id="76" creationId="{8DF4D7F6-81B5-452A-9CE6-76D81F91D41B}"/>
          </ac:spMkLst>
        </pc:spChg>
        <pc:spChg chg="add del">
          <ac:chgData name="FALL Pape-Moctar (renexter)" userId="0a36763a-a853-402b-bfbe-aac1dde1ec3c" providerId="ADAL" clId="{FA6BD103-4090-44BB-8907-7EADC04DDF50}" dt="2020-02-07T14:08:23.806" v="3414" actId="26606"/>
          <ac:spMkLst>
            <pc:docMk/>
            <pc:sldMk cId="518009444" sldId="262"/>
            <ac:spMk id="77" creationId="{4600514D-20FB-4559-97DC-D1DC39E6C3DE}"/>
          </ac:spMkLst>
        </pc:spChg>
        <pc:spChg chg="add del">
          <ac:chgData name="FALL Pape-Moctar (renexter)" userId="0a36763a-a853-402b-bfbe-aac1dde1ec3c" providerId="ADAL" clId="{FA6BD103-4090-44BB-8907-7EADC04DDF50}" dt="2020-02-07T14:08:23.806" v="3414" actId="26606"/>
          <ac:spMkLst>
            <pc:docMk/>
            <pc:sldMk cId="518009444" sldId="262"/>
            <ac:spMk id="78" creationId="{266F638A-E405-4AC0-B984-72E5813B0DD1}"/>
          </ac:spMkLst>
        </pc:spChg>
        <pc:spChg chg="add del">
          <ac:chgData name="FALL Pape-Moctar (renexter)" userId="0a36763a-a853-402b-bfbe-aac1dde1ec3c" providerId="ADAL" clId="{FA6BD103-4090-44BB-8907-7EADC04DDF50}" dt="2020-02-07T14:08:23.806" v="3414" actId="26606"/>
          <ac:spMkLst>
            <pc:docMk/>
            <pc:sldMk cId="518009444" sldId="262"/>
            <ac:spMk id="81" creationId="{27B538D5-95DB-47ED-9CB4-34AE5BF78E6B}"/>
          </ac:spMkLst>
        </pc:spChg>
        <pc:spChg chg="add del">
          <ac:chgData name="FALL Pape-Moctar (renexter)" userId="0a36763a-a853-402b-bfbe-aac1dde1ec3c" providerId="ADAL" clId="{FA6BD103-4090-44BB-8907-7EADC04DDF50}" dt="2020-02-07T14:08:26.573" v="3416" actId="26606"/>
          <ac:spMkLst>
            <pc:docMk/>
            <pc:sldMk cId="518009444" sldId="262"/>
            <ac:spMk id="83" creationId="{603AE127-802C-459A-A612-DB85B67F0DC0}"/>
          </ac:spMkLst>
        </pc:spChg>
        <pc:spChg chg="add del">
          <ac:chgData name="FALL Pape-Moctar (renexter)" userId="0a36763a-a853-402b-bfbe-aac1dde1ec3c" providerId="ADAL" clId="{FA6BD103-4090-44BB-8907-7EADC04DDF50}" dt="2020-02-07T14:08:26.573" v="3416" actId="26606"/>
          <ac:spMkLst>
            <pc:docMk/>
            <pc:sldMk cId="518009444" sldId="262"/>
            <ac:spMk id="84" creationId="{9323D83D-50D6-4040-A58B-FCEA340F886A}"/>
          </ac:spMkLst>
        </pc:spChg>
        <pc:spChg chg="add del">
          <ac:chgData name="FALL Pape-Moctar (renexter)" userId="0a36763a-a853-402b-bfbe-aac1dde1ec3c" providerId="ADAL" clId="{FA6BD103-4090-44BB-8907-7EADC04DDF50}" dt="2020-02-07T14:08:26.573" v="3416" actId="26606"/>
          <ac:spMkLst>
            <pc:docMk/>
            <pc:sldMk cId="518009444" sldId="262"/>
            <ac:spMk id="86" creationId="{F10FD715-4DCE-4779-B634-EC78315EA213}"/>
          </ac:spMkLst>
        </pc:spChg>
        <pc:spChg chg="add del">
          <ac:chgData name="FALL Pape-Moctar (renexter)" userId="0a36763a-a853-402b-bfbe-aac1dde1ec3c" providerId="ADAL" clId="{FA6BD103-4090-44BB-8907-7EADC04DDF50}" dt="2020-02-07T14:08:32.444" v="3418" actId="26606"/>
          <ac:spMkLst>
            <pc:docMk/>
            <pc:sldMk cId="518009444" sldId="262"/>
            <ac:spMk id="88" creationId="{E80B86A7-A1EC-475B-9166-88902B033A38}"/>
          </ac:spMkLst>
        </pc:spChg>
        <pc:spChg chg="add del">
          <ac:chgData name="FALL Pape-Moctar (renexter)" userId="0a36763a-a853-402b-bfbe-aac1dde1ec3c" providerId="ADAL" clId="{FA6BD103-4090-44BB-8907-7EADC04DDF50}" dt="2020-02-07T14:08:32.444" v="3418" actId="26606"/>
          <ac:spMkLst>
            <pc:docMk/>
            <pc:sldMk cId="518009444" sldId="262"/>
            <ac:spMk id="89" creationId="{C2C29CB1-9F74-4879-A6AF-AEA67B6F1F4D}"/>
          </ac:spMkLst>
        </pc:spChg>
        <pc:spChg chg="add del">
          <ac:chgData name="FALL Pape-Moctar (renexter)" userId="0a36763a-a853-402b-bfbe-aac1dde1ec3c" providerId="ADAL" clId="{FA6BD103-4090-44BB-8907-7EADC04DDF50}" dt="2020-02-07T14:08:32.444" v="3418" actId="26606"/>
          <ac:spMkLst>
            <pc:docMk/>
            <pc:sldMk cId="518009444" sldId="262"/>
            <ac:spMk id="90" creationId="{7E2C7115-5336-410C-AD71-0F0952A2E5A7}"/>
          </ac:spMkLst>
        </pc:spChg>
        <pc:spChg chg="add del">
          <ac:chgData name="FALL Pape-Moctar (renexter)" userId="0a36763a-a853-402b-bfbe-aac1dde1ec3c" providerId="ADAL" clId="{FA6BD103-4090-44BB-8907-7EADC04DDF50}" dt="2020-02-07T14:08:38.586" v="3422" actId="26606"/>
          <ac:spMkLst>
            <pc:docMk/>
            <pc:sldMk cId="518009444" sldId="262"/>
            <ac:spMk id="94" creationId="{E80B86A7-A1EC-475B-9166-88902B033A38}"/>
          </ac:spMkLst>
        </pc:spChg>
        <pc:spChg chg="add del">
          <ac:chgData name="FALL Pape-Moctar (renexter)" userId="0a36763a-a853-402b-bfbe-aac1dde1ec3c" providerId="ADAL" clId="{FA6BD103-4090-44BB-8907-7EADC04DDF50}" dt="2020-02-07T14:08:38.586" v="3422" actId="26606"/>
          <ac:spMkLst>
            <pc:docMk/>
            <pc:sldMk cId="518009444" sldId="262"/>
            <ac:spMk id="95" creationId="{C2C29CB1-9F74-4879-A6AF-AEA67B6F1F4D}"/>
          </ac:spMkLst>
        </pc:spChg>
        <pc:spChg chg="add del">
          <ac:chgData name="FALL Pape-Moctar (renexter)" userId="0a36763a-a853-402b-bfbe-aac1dde1ec3c" providerId="ADAL" clId="{FA6BD103-4090-44BB-8907-7EADC04DDF50}" dt="2020-02-07T14:08:38.586" v="3422" actId="26606"/>
          <ac:spMkLst>
            <pc:docMk/>
            <pc:sldMk cId="518009444" sldId="262"/>
            <ac:spMk id="96" creationId="{7E2C7115-5336-410C-AD71-0F0952A2E5A7}"/>
          </ac:spMkLst>
        </pc:spChg>
        <pc:grpChg chg="add del">
          <ac:chgData name="FALL Pape-Moctar (renexter)" userId="0a36763a-a853-402b-bfbe-aac1dde1ec3c" providerId="ADAL" clId="{FA6BD103-4090-44BB-8907-7EADC04DDF50}" dt="2020-02-07T14:08:18.323" v="3406" actId="26606"/>
          <ac:grpSpMkLst>
            <pc:docMk/>
            <pc:sldMk cId="518009444" sldId="262"/>
            <ac:grpSpMk id="35" creationId="{CDD733AE-DD5E-4C77-8BCD-72BF12A06BB1}"/>
          </ac:grpSpMkLst>
        </pc:grpChg>
        <pc:grpChg chg="add del">
          <ac:chgData name="FALL Pape-Moctar (renexter)" userId="0a36763a-a853-402b-bfbe-aac1dde1ec3c" providerId="ADAL" clId="{FA6BD103-4090-44BB-8907-7EADC04DDF50}" dt="2020-02-07T14:08:21.227" v="3408" actId="26606"/>
          <ac:grpSpMkLst>
            <pc:docMk/>
            <pc:sldMk cId="518009444" sldId="262"/>
            <ac:grpSpMk id="45" creationId="{8EC26330-6D02-4C84-B89F-C5A8CF2B5673}"/>
          </ac:grpSpMkLst>
        </pc:grpChg>
        <pc:grpChg chg="add del">
          <ac:chgData name="FALL Pape-Moctar (renexter)" userId="0a36763a-a853-402b-bfbe-aac1dde1ec3c" providerId="ADAL" clId="{FA6BD103-4090-44BB-8907-7EADC04DDF50}" dt="2020-02-07T14:08:22.067" v="3410" actId="26606"/>
          <ac:grpSpMkLst>
            <pc:docMk/>
            <pc:sldMk cId="518009444" sldId="262"/>
            <ac:grpSpMk id="55" creationId="{CDD733AE-DD5E-4C77-8BCD-72BF12A06BB1}"/>
          </ac:grpSpMkLst>
        </pc:grpChg>
        <pc:cxnChg chg="add del">
          <ac:chgData name="FALL Pape-Moctar (renexter)" userId="0a36763a-a853-402b-bfbe-aac1dde1ec3c" providerId="ADAL" clId="{FA6BD103-4090-44BB-8907-7EADC04DDF50}" dt="2020-02-07T14:08:08.509" v="3400" actId="26606"/>
          <ac:cxnSpMkLst>
            <pc:docMk/>
            <pc:sldMk cId="518009444" sldId="262"/>
            <ac:cxnSpMk id="12" creationId="{1A1FE6BB-DFB2-4080-9B5E-076EF5DDE67B}"/>
          </ac:cxnSpMkLst>
        </pc:cxnChg>
        <pc:cxnChg chg="add del">
          <ac:chgData name="FALL Pape-Moctar (renexter)" userId="0a36763a-a853-402b-bfbe-aac1dde1ec3c" providerId="ADAL" clId="{FA6BD103-4090-44BB-8907-7EADC04DDF50}" dt="2020-02-07T14:08:14.187" v="3402" actId="26606"/>
          <ac:cxnSpMkLst>
            <pc:docMk/>
            <pc:sldMk cId="518009444" sldId="262"/>
            <ac:cxnSpMk id="16" creationId="{AE6277B4-6A43-48AB-89B2-3442221619CC}"/>
          </ac:cxnSpMkLst>
        </pc:cxnChg>
        <pc:cxnChg chg="add del">
          <ac:chgData name="FALL Pape-Moctar (renexter)" userId="0a36763a-a853-402b-bfbe-aac1dde1ec3c" providerId="ADAL" clId="{FA6BD103-4090-44BB-8907-7EADC04DDF50}" dt="2020-02-07T14:08:14.187" v="3402" actId="26606"/>
          <ac:cxnSpMkLst>
            <pc:docMk/>
            <pc:sldMk cId="518009444" sldId="262"/>
            <ac:cxnSpMk id="21" creationId="{7D1CBE93-B17D-4509-843C-82287C38032A}"/>
          </ac:cxnSpMkLst>
        </pc:cxnChg>
        <pc:cxnChg chg="add del">
          <ac:chgData name="FALL Pape-Moctar (renexter)" userId="0a36763a-a853-402b-bfbe-aac1dde1ec3c" providerId="ADAL" clId="{FA6BD103-4090-44BB-8907-7EADC04DDF50}" dt="2020-02-07T14:08:15.658" v="3404" actId="26606"/>
          <ac:cxnSpMkLst>
            <pc:docMk/>
            <pc:sldMk cId="518009444" sldId="262"/>
            <ac:cxnSpMk id="27" creationId="{1A901C3D-CFAE-460D-BD0E-7D22164D7DFB}"/>
          </ac:cxnSpMkLst>
        </pc:cxnChg>
        <pc:cxnChg chg="add del">
          <ac:chgData name="FALL Pape-Moctar (renexter)" userId="0a36763a-a853-402b-bfbe-aac1dde1ec3c" providerId="ADAL" clId="{FA6BD103-4090-44BB-8907-7EADC04DDF50}" dt="2020-02-07T14:08:15.658" v="3404" actId="26606"/>
          <ac:cxnSpMkLst>
            <pc:docMk/>
            <pc:sldMk cId="518009444" sldId="262"/>
            <ac:cxnSpMk id="29" creationId="{837C0EA9-1437-4437-9D20-2BBDA1AA9FF8}"/>
          </ac:cxnSpMkLst>
        </pc:cxnChg>
        <pc:cxnChg chg="add del">
          <ac:chgData name="FALL Pape-Moctar (renexter)" userId="0a36763a-a853-402b-bfbe-aac1dde1ec3c" providerId="ADAL" clId="{FA6BD103-4090-44BB-8907-7EADC04DDF50}" dt="2020-02-07T14:08:22.962" v="3412" actId="26606"/>
          <ac:cxnSpMkLst>
            <pc:docMk/>
            <pc:sldMk cId="518009444" sldId="262"/>
            <ac:cxnSpMk id="66" creationId="{1A901C3D-CFAE-460D-BD0E-7D22164D7DFB}"/>
          </ac:cxnSpMkLst>
        </pc:cxnChg>
        <pc:cxnChg chg="add del">
          <ac:chgData name="FALL Pape-Moctar (renexter)" userId="0a36763a-a853-402b-bfbe-aac1dde1ec3c" providerId="ADAL" clId="{FA6BD103-4090-44BB-8907-7EADC04DDF50}" dt="2020-02-07T14:08:22.962" v="3412" actId="26606"/>
          <ac:cxnSpMkLst>
            <pc:docMk/>
            <pc:sldMk cId="518009444" sldId="262"/>
            <ac:cxnSpMk id="67" creationId="{837C0EA9-1437-4437-9D20-2BBDA1AA9FF8}"/>
          </ac:cxnSpMkLst>
        </pc:cxnChg>
        <pc:cxnChg chg="add del">
          <ac:chgData name="FALL Pape-Moctar (renexter)" userId="0a36763a-a853-402b-bfbe-aac1dde1ec3c" providerId="ADAL" clId="{FA6BD103-4090-44BB-8907-7EADC04DDF50}" dt="2020-02-07T14:08:23.806" v="3414" actId="26606"/>
          <ac:cxnSpMkLst>
            <pc:docMk/>
            <pc:sldMk cId="518009444" sldId="262"/>
            <ac:cxnSpMk id="79" creationId="{7D1CBE93-B17D-4509-843C-82287C38032A}"/>
          </ac:cxnSpMkLst>
        </pc:cxnChg>
        <pc:cxnChg chg="add del">
          <ac:chgData name="FALL Pape-Moctar (renexter)" userId="0a36763a-a853-402b-bfbe-aac1dde1ec3c" providerId="ADAL" clId="{FA6BD103-4090-44BB-8907-7EADC04DDF50}" dt="2020-02-07T14:08:23.806" v="3414" actId="26606"/>
          <ac:cxnSpMkLst>
            <pc:docMk/>
            <pc:sldMk cId="518009444" sldId="262"/>
            <ac:cxnSpMk id="80" creationId="{AE6277B4-6A43-48AB-89B2-3442221619CC}"/>
          </ac:cxnSpMkLst>
        </pc:cxnChg>
        <pc:cxnChg chg="add del">
          <ac:chgData name="FALL Pape-Moctar (renexter)" userId="0a36763a-a853-402b-bfbe-aac1dde1ec3c" providerId="ADAL" clId="{FA6BD103-4090-44BB-8907-7EADC04DDF50}" dt="2020-02-07T14:08:26.573" v="3416" actId="26606"/>
          <ac:cxnSpMkLst>
            <pc:docMk/>
            <pc:sldMk cId="518009444" sldId="262"/>
            <ac:cxnSpMk id="85" creationId="{1A1FE6BB-DFB2-4080-9B5E-076EF5DDE67B}"/>
          </ac:cxnSpMkLst>
        </pc:cxnChg>
        <pc:cxnChg chg="add del">
          <ac:chgData name="FALL Pape-Moctar (renexter)" userId="0a36763a-a853-402b-bfbe-aac1dde1ec3c" providerId="ADAL" clId="{FA6BD103-4090-44BB-8907-7EADC04DDF50}" dt="2020-02-07T14:08:34.593" v="3420" actId="26606"/>
          <ac:cxnSpMkLst>
            <pc:docMk/>
            <pc:sldMk cId="518009444" sldId="262"/>
            <ac:cxnSpMk id="92" creationId="{0B5F7E3B-C5F1-40E0-A491-558BAFBC1127}"/>
          </ac:cxnSpMkLst>
        </pc:cxnChg>
      </pc:sldChg>
      <pc:sldChg chg="add del">
        <pc:chgData name="FALL Pape-Moctar (renexter)" userId="0a36763a-a853-402b-bfbe-aac1dde1ec3c" providerId="ADAL" clId="{FA6BD103-4090-44BB-8907-7EADC04DDF50}" dt="2020-02-07T11:05:05.298" v="1387" actId="2696"/>
        <pc:sldMkLst>
          <pc:docMk/>
          <pc:sldMk cId="2961262219" sldId="262"/>
        </pc:sldMkLst>
      </pc:sldChg>
      <pc:sldChg chg="addSp modSp add">
        <pc:chgData name="FALL Pape-Moctar (renexter)" userId="0a36763a-a853-402b-bfbe-aac1dde1ec3c" providerId="ADAL" clId="{FA6BD103-4090-44BB-8907-7EADC04DDF50}" dt="2020-02-07T11:23:47.523" v="1860" actId="20577"/>
        <pc:sldMkLst>
          <pc:docMk/>
          <pc:sldMk cId="3557135416" sldId="263"/>
        </pc:sldMkLst>
        <pc:spChg chg="mod">
          <ac:chgData name="FALL Pape-Moctar (renexter)" userId="0a36763a-a853-402b-bfbe-aac1dde1ec3c" providerId="ADAL" clId="{FA6BD103-4090-44BB-8907-7EADC04DDF50}" dt="2020-02-07T11:19:13.491" v="1763"/>
          <ac:spMkLst>
            <pc:docMk/>
            <pc:sldMk cId="3557135416" sldId="263"/>
            <ac:spMk id="2" creationId="{3F82324A-B767-49FF-BE96-8640ADC6871A}"/>
          </ac:spMkLst>
        </pc:spChg>
        <pc:spChg chg="mod">
          <ac:chgData name="FALL Pape-Moctar (renexter)" userId="0a36763a-a853-402b-bfbe-aac1dde1ec3c" providerId="ADAL" clId="{FA6BD103-4090-44BB-8907-7EADC04DDF50}" dt="2020-02-07T11:23:47.523" v="1860" actId="20577"/>
          <ac:spMkLst>
            <pc:docMk/>
            <pc:sldMk cId="3557135416" sldId="263"/>
            <ac:spMk id="3" creationId="{58DCDC95-60FE-4770-B132-1ACAADC3E934}"/>
          </ac:spMkLst>
        </pc:spChg>
        <pc:spChg chg="mod">
          <ac:chgData name="FALL Pape-Moctar (renexter)" userId="0a36763a-a853-402b-bfbe-aac1dde1ec3c" providerId="ADAL" clId="{FA6BD103-4090-44BB-8907-7EADC04DDF50}" dt="2020-02-07T11:23:20.336" v="1821" actId="20577"/>
          <ac:spMkLst>
            <pc:docMk/>
            <pc:sldMk cId="3557135416" sldId="263"/>
            <ac:spMk id="4" creationId="{BDF41238-6F90-4327-B286-AA75CE94661F}"/>
          </ac:spMkLst>
        </pc:spChg>
        <pc:spChg chg="mod">
          <ac:chgData name="FALL Pape-Moctar (renexter)" userId="0a36763a-a853-402b-bfbe-aac1dde1ec3c" providerId="ADAL" clId="{FA6BD103-4090-44BB-8907-7EADC04DDF50}" dt="2020-02-07T11:10:06.021" v="1502" actId="20577"/>
          <ac:spMkLst>
            <pc:docMk/>
            <pc:sldMk cId="3557135416" sldId="263"/>
            <ac:spMk id="5" creationId="{2E835641-8A7C-4EB0-AA84-09CD9DC860F6}"/>
          </ac:spMkLst>
        </pc:spChg>
        <pc:spChg chg="mod">
          <ac:chgData name="FALL Pape-Moctar (renexter)" userId="0a36763a-a853-402b-bfbe-aac1dde1ec3c" providerId="ADAL" clId="{FA6BD103-4090-44BB-8907-7EADC04DDF50}" dt="2020-02-07T11:18:34.401" v="1757" actId="20577"/>
          <ac:spMkLst>
            <pc:docMk/>
            <pc:sldMk cId="3557135416" sldId="263"/>
            <ac:spMk id="6" creationId="{C809C9A6-C814-4CEB-8CC8-EA377D9B5151}"/>
          </ac:spMkLst>
        </pc:spChg>
        <pc:picChg chg="add mod">
          <ac:chgData name="FALL Pape-Moctar (renexter)" userId="0a36763a-a853-402b-bfbe-aac1dde1ec3c" providerId="ADAL" clId="{FA6BD103-4090-44BB-8907-7EADC04DDF50}" dt="2020-02-07T11:18:46.087" v="1762" actId="1076"/>
          <ac:picMkLst>
            <pc:docMk/>
            <pc:sldMk cId="3557135416" sldId="263"/>
            <ac:picMk id="7" creationId="{D4D969DA-F9F6-4AEE-A26E-C2F010043C8C}"/>
          </ac:picMkLst>
        </pc:picChg>
      </pc:sldChg>
      <pc:sldChg chg="delSp modSp add">
        <pc:chgData name="FALL Pape-Moctar (renexter)" userId="0a36763a-a853-402b-bfbe-aac1dde1ec3c" providerId="ADAL" clId="{FA6BD103-4090-44BB-8907-7EADC04DDF50}" dt="2020-02-07T11:41:13.428" v="3017" actId="20577"/>
        <pc:sldMkLst>
          <pc:docMk/>
          <pc:sldMk cId="546743817" sldId="264"/>
        </pc:sldMkLst>
        <pc:spChg chg="mod">
          <ac:chgData name="FALL Pape-Moctar (renexter)" userId="0a36763a-a853-402b-bfbe-aac1dde1ec3c" providerId="ADAL" clId="{FA6BD103-4090-44BB-8907-7EADC04DDF50}" dt="2020-02-07T11:23:54.293" v="1869" actId="20577"/>
          <ac:spMkLst>
            <pc:docMk/>
            <pc:sldMk cId="546743817" sldId="264"/>
            <ac:spMk id="3" creationId="{58DCDC95-60FE-4770-B132-1ACAADC3E934}"/>
          </ac:spMkLst>
        </pc:spChg>
        <pc:spChg chg="mod">
          <ac:chgData name="FALL Pape-Moctar (renexter)" userId="0a36763a-a853-402b-bfbe-aac1dde1ec3c" providerId="ADAL" clId="{FA6BD103-4090-44BB-8907-7EADC04DDF50}" dt="2020-02-07T11:41:12.388" v="3008" actId="27636"/>
          <ac:spMkLst>
            <pc:docMk/>
            <pc:sldMk cId="546743817" sldId="264"/>
            <ac:spMk id="4" creationId="{BDF41238-6F90-4327-B286-AA75CE94661F}"/>
          </ac:spMkLst>
        </pc:spChg>
        <pc:spChg chg="mod">
          <ac:chgData name="FALL Pape-Moctar (renexter)" userId="0a36763a-a853-402b-bfbe-aac1dde1ec3c" providerId="ADAL" clId="{FA6BD103-4090-44BB-8907-7EADC04DDF50}" dt="2020-02-07T11:41:13.428" v="3017" actId="20577"/>
          <ac:spMkLst>
            <pc:docMk/>
            <pc:sldMk cId="546743817" sldId="264"/>
            <ac:spMk id="6" creationId="{C809C9A6-C814-4CEB-8CC8-EA377D9B5151}"/>
          </ac:spMkLst>
        </pc:spChg>
        <pc:picChg chg="del">
          <ac:chgData name="FALL Pape-Moctar (renexter)" userId="0a36763a-a853-402b-bfbe-aac1dde1ec3c" providerId="ADAL" clId="{FA6BD103-4090-44BB-8907-7EADC04DDF50}" dt="2020-02-07T11:19:31.492" v="1766" actId="478"/>
          <ac:picMkLst>
            <pc:docMk/>
            <pc:sldMk cId="546743817" sldId="264"/>
            <ac:picMk id="7" creationId="{D4D969DA-F9F6-4AEE-A26E-C2F010043C8C}"/>
          </ac:picMkLst>
        </pc:picChg>
      </pc:sldChg>
      <pc:sldChg chg="modSp add ord">
        <pc:chgData name="FALL Pape-Moctar (renexter)" userId="0a36763a-a853-402b-bfbe-aac1dde1ec3c" providerId="ADAL" clId="{FA6BD103-4090-44BB-8907-7EADC04DDF50}" dt="2020-02-07T11:34:21.688" v="2192"/>
        <pc:sldMkLst>
          <pc:docMk/>
          <pc:sldMk cId="4092474001" sldId="265"/>
        </pc:sldMkLst>
        <pc:spChg chg="mod">
          <ac:chgData name="FALL Pape-Moctar (renexter)" userId="0a36763a-a853-402b-bfbe-aac1dde1ec3c" providerId="ADAL" clId="{FA6BD103-4090-44BB-8907-7EADC04DDF50}" dt="2020-02-07T11:27:09.606" v="2116" actId="20577"/>
          <ac:spMkLst>
            <pc:docMk/>
            <pc:sldMk cId="4092474001" sldId="265"/>
            <ac:spMk id="4" creationId="{BDF41238-6F90-4327-B286-AA75CE94661F}"/>
          </ac:spMkLst>
        </pc:spChg>
        <pc:spChg chg="mod">
          <ac:chgData name="FALL Pape-Moctar (renexter)" userId="0a36763a-a853-402b-bfbe-aac1dde1ec3c" providerId="ADAL" clId="{FA6BD103-4090-44BB-8907-7EADC04DDF50}" dt="2020-02-07T11:30:07.305" v="2174" actId="20577"/>
          <ac:spMkLst>
            <pc:docMk/>
            <pc:sldMk cId="4092474001" sldId="265"/>
            <ac:spMk id="6" creationId="{C809C9A6-C814-4CEB-8CC8-EA377D9B5151}"/>
          </ac:spMkLst>
        </pc:spChg>
      </pc:sldChg>
      <pc:sldChg chg="addSp delSp modSp add mod setBg">
        <pc:chgData name="FALL Pape-Moctar (renexter)" userId="0a36763a-a853-402b-bfbe-aac1dde1ec3c" providerId="ADAL" clId="{FA6BD103-4090-44BB-8907-7EADC04DDF50}" dt="2020-02-07T11:34:11.844" v="2191" actId="26606"/>
        <pc:sldMkLst>
          <pc:docMk/>
          <pc:sldMk cId="1392082646" sldId="266"/>
        </pc:sldMkLst>
        <pc:spChg chg="add del">
          <ac:chgData name="FALL Pape-Moctar (renexter)" userId="0a36763a-a853-402b-bfbe-aac1dde1ec3c" providerId="ADAL" clId="{FA6BD103-4090-44BB-8907-7EADC04DDF50}" dt="2020-02-07T11:34:11.844" v="2191" actId="26606"/>
          <ac:spMkLst>
            <pc:docMk/>
            <pc:sldMk cId="1392082646" sldId="266"/>
            <ac:spMk id="2" creationId="{1BE3F7E5-69FE-4298-9BB1-89260EE6FD4D}"/>
          </ac:spMkLst>
        </pc:spChg>
        <pc:spChg chg="del">
          <ac:chgData name="FALL Pape-Moctar (renexter)" userId="0a36763a-a853-402b-bfbe-aac1dde1ec3c" providerId="ADAL" clId="{FA6BD103-4090-44BB-8907-7EADC04DDF50}" dt="2020-02-07T11:33:14.918" v="2176" actId="931"/>
          <ac:spMkLst>
            <pc:docMk/>
            <pc:sldMk cId="1392082646" sldId="266"/>
            <ac:spMk id="3" creationId="{B9B019E2-9AAB-40F8-B0AD-2D039573AE5E}"/>
          </ac:spMkLst>
        </pc:spChg>
        <pc:spChg chg="add del">
          <ac:chgData name="FALL Pape-Moctar (renexter)" userId="0a36763a-a853-402b-bfbe-aac1dde1ec3c" providerId="ADAL" clId="{FA6BD103-4090-44BB-8907-7EADC04DDF50}" dt="2020-02-07T11:34:03.657" v="2184" actId="26606"/>
          <ac:spMkLst>
            <pc:docMk/>
            <pc:sldMk cId="1392082646" sldId="266"/>
            <ac:spMk id="9" creationId="{C20058B2-DA94-4DA9-BCAC-9317FE44EC76}"/>
          </ac:spMkLst>
        </pc:spChg>
        <pc:spChg chg="add del">
          <ac:chgData name="FALL Pape-Moctar (renexter)" userId="0a36763a-a853-402b-bfbe-aac1dde1ec3c" providerId="ADAL" clId="{FA6BD103-4090-44BB-8907-7EADC04DDF50}" dt="2020-02-07T11:34:11.834" v="2190" actId="26606"/>
          <ac:spMkLst>
            <pc:docMk/>
            <pc:sldMk cId="1392082646" sldId="266"/>
            <ac:spMk id="12" creationId="{9F4444CE-BC8D-4D61-B303-4C05614E62AB}"/>
          </ac:spMkLst>
        </pc:spChg>
        <pc:spChg chg="add del">
          <ac:chgData name="FALL Pape-Moctar (renexter)" userId="0a36763a-a853-402b-bfbe-aac1dde1ec3c" providerId="ADAL" clId="{FA6BD103-4090-44BB-8907-7EADC04DDF50}" dt="2020-02-07T11:34:11.834" v="2190" actId="26606"/>
          <ac:spMkLst>
            <pc:docMk/>
            <pc:sldMk cId="1392082646" sldId="266"/>
            <ac:spMk id="14" creationId="{62423CA5-E2E1-4789-B759-9906C1C94063}"/>
          </ac:spMkLst>
        </pc:spChg>
        <pc:spChg chg="add del">
          <ac:chgData name="FALL Pape-Moctar (renexter)" userId="0a36763a-a853-402b-bfbe-aac1dde1ec3c" providerId="ADAL" clId="{FA6BD103-4090-44BB-8907-7EADC04DDF50}" dt="2020-02-07T11:34:11.834" v="2190" actId="26606"/>
          <ac:spMkLst>
            <pc:docMk/>
            <pc:sldMk cId="1392082646" sldId="266"/>
            <ac:spMk id="16" creationId="{73772B81-181F-48B7-8826-4D9686D15DF5}"/>
          </ac:spMkLst>
        </pc:spChg>
        <pc:spChg chg="add del">
          <ac:chgData name="FALL Pape-Moctar (renexter)" userId="0a36763a-a853-402b-bfbe-aac1dde1ec3c" providerId="ADAL" clId="{FA6BD103-4090-44BB-8907-7EADC04DDF50}" dt="2020-02-07T11:34:11.834" v="2190" actId="26606"/>
          <ac:spMkLst>
            <pc:docMk/>
            <pc:sldMk cId="1392082646" sldId="266"/>
            <ac:spMk id="18" creationId="{B2205F6E-03C6-4E92-877C-E2482F6599AA}"/>
          </ac:spMkLst>
        </pc:spChg>
        <pc:spChg chg="add del">
          <ac:chgData name="FALL Pape-Moctar (renexter)" userId="0a36763a-a853-402b-bfbe-aac1dde1ec3c" providerId="ADAL" clId="{FA6BD103-4090-44BB-8907-7EADC04DDF50}" dt="2020-02-07T11:34:02.067" v="2182" actId="26606"/>
          <ac:spMkLst>
            <pc:docMk/>
            <pc:sldMk cId="1392082646" sldId="266"/>
            <ac:spMk id="22" creationId="{21029ED5-F105-4DD2-99C8-1E4422817978}"/>
          </ac:spMkLst>
        </pc:spChg>
        <pc:spChg chg="add del">
          <ac:chgData name="FALL Pape-Moctar (renexter)" userId="0a36763a-a853-402b-bfbe-aac1dde1ec3c" providerId="ADAL" clId="{FA6BD103-4090-44BB-8907-7EADC04DDF50}" dt="2020-02-07T11:34:02.067" v="2182" actId="26606"/>
          <ac:spMkLst>
            <pc:docMk/>
            <pc:sldMk cId="1392082646" sldId="266"/>
            <ac:spMk id="35" creationId="{5C9652B3-A450-4ED6-8FBF-F536BA60B4D8}"/>
          </ac:spMkLst>
        </pc:spChg>
        <pc:spChg chg="add del">
          <ac:chgData name="FALL Pape-Moctar (renexter)" userId="0a36763a-a853-402b-bfbe-aac1dde1ec3c" providerId="ADAL" clId="{FA6BD103-4090-44BB-8907-7EADC04DDF50}" dt="2020-02-07T11:34:03.657" v="2184" actId="26606"/>
          <ac:spMkLst>
            <pc:docMk/>
            <pc:sldMk cId="1392082646" sldId="266"/>
            <ac:spMk id="37" creationId="{1BE3F7E5-69FE-4298-9BB1-89260EE6FD4D}"/>
          </ac:spMkLst>
        </pc:spChg>
        <pc:spChg chg="add del">
          <ac:chgData name="FALL Pape-Moctar (renexter)" userId="0a36763a-a853-402b-bfbe-aac1dde1ec3c" providerId="ADAL" clId="{FA6BD103-4090-44BB-8907-7EADC04DDF50}" dt="2020-02-07T11:34:09.132" v="2186" actId="26606"/>
          <ac:spMkLst>
            <pc:docMk/>
            <pc:sldMk cId="1392082646" sldId="266"/>
            <ac:spMk id="40" creationId="{21029ED5-F105-4DD2-99C8-1E4422817978}"/>
          </ac:spMkLst>
        </pc:spChg>
        <pc:spChg chg="add del">
          <ac:chgData name="FALL Pape-Moctar (renexter)" userId="0a36763a-a853-402b-bfbe-aac1dde1ec3c" providerId="ADAL" clId="{FA6BD103-4090-44BB-8907-7EADC04DDF50}" dt="2020-02-07T11:34:09.132" v="2186" actId="26606"/>
          <ac:spMkLst>
            <pc:docMk/>
            <pc:sldMk cId="1392082646" sldId="266"/>
            <ac:spMk id="42" creationId="{5C9652B3-A450-4ED6-8FBF-F536BA60B4D8}"/>
          </ac:spMkLst>
        </pc:spChg>
        <pc:spChg chg="add del">
          <ac:chgData name="FALL Pape-Moctar (renexter)" userId="0a36763a-a853-402b-bfbe-aac1dde1ec3c" providerId="ADAL" clId="{FA6BD103-4090-44BB-8907-7EADC04DDF50}" dt="2020-02-07T11:34:11.016" v="2188" actId="26606"/>
          <ac:spMkLst>
            <pc:docMk/>
            <pc:sldMk cId="1392082646" sldId="266"/>
            <ac:spMk id="45" creationId="{03E8462A-FEBA-4848-81CC-3F8DA3E477BE}"/>
          </ac:spMkLst>
        </pc:spChg>
        <pc:spChg chg="add del">
          <ac:chgData name="FALL Pape-Moctar (renexter)" userId="0a36763a-a853-402b-bfbe-aac1dde1ec3c" providerId="ADAL" clId="{FA6BD103-4090-44BB-8907-7EADC04DDF50}" dt="2020-02-07T11:34:11.016" v="2188" actId="26606"/>
          <ac:spMkLst>
            <pc:docMk/>
            <pc:sldMk cId="1392082646" sldId="266"/>
            <ac:spMk id="47" creationId="{7941F9B1-B01B-4A84-89D9-B169AEB4E456}"/>
          </ac:spMkLst>
        </pc:spChg>
        <pc:spChg chg="add del">
          <ac:chgData name="FALL Pape-Moctar (renexter)" userId="0a36763a-a853-402b-bfbe-aac1dde1ec3c" providerId="ADAL" clId="{FA6BD103-4090-44BB-8907-7EADC04DDF50}" dt="2020-02-07T11:34:11.834" v="2190" actId="26606"/>
          <ac:spMkLst>
            <pc:docMk/>
            <pc:sldMk cId="1392082646" sldId="266"/>
            <ac:spMk id="49" creationId="{1BE3F7E5-69FE-4298-9BB1-89260EE6FD4D}"/>
          </ac:spMkLst>
        </pc:spChg>
        <pc:spChg chg="add del">
          <ac:chgData name="FALL Pape-Moctar (renexter)" userId="0a36763a-a853-402b-bfbe-aac1dde1ec3c" providerId="ADAL" clId="{FA6BD103-4090-44BB-8907-7EADC04DDF50}" dt="2020-02-07T11:34:11.834" v="2190" actId="26606"/>
          <ac:spMkLst>
            <pc:docMk/>
            <pc:sldMk cId="1392082646" sldId="266"/>
            <ac:spMk id="50" creationId="{949CDC37-56DF-4DD1-8A7D-B6C4F36BB683}"/>
          </ac:spMkLst>
        </pc:spChg>
        <pc:spChg chg="add">
          <ac:chgData name="FALL Pape-Moctar (renexter)" userId="0a36763a-a853-402b-bfbe-aac1dde1ec3c" providerId="ADAL" clId="{FA6BD103-4090-44BB-8907-7EADC04DDF50}" dt="2020-02-07T11:34:11.844" v="2191" actId="26606"/>
          <ac:spMkLst>
            <pc:docMk/>
            <pc:sldMk cId="1392082646" sldId="266"/>
            <ac:spMk id="57" creationId="{21029ED5-F105-4DD2-99C8-1E4422817978}"/>
          </ac:spMkLst>
        </pc:spChg>
        <pc:spChg chg="add">
          <ac:chgData name="FALL Pape-Moctar (renexter)" userId="0a36763a-a853-402b-bfbe-aac1dde1ec3c" providerId="ADAL" clId="{FA6BD103-4090-44BB-8907-7EADC04DDF50}" dt="2020-02-07T11:34:11.844" v="2191" actId="26606"/>
          <ac:spMkLst>
            <pc:docMk/>
            <pc:sldMk cId="1392082646" sldId="266"/>
            <ac:spMk id="59" creationId="{5C9652B3-A450-4ED6-8FBF-F536BA60B4D8}"/>
          </ac:spMkLst>
        </pc:spChg>
        <pc:grpChg chg="add del">
          <ac:chgData name="FALL Pape-Moctar (renexter)" userId="0a36763a-a853-402b-bfbe-aac1dde1ec3c" providerId="ADAL" clId="{FA6BD103-4090-44BB-8907-7EADC04DDF50}" dt="2020-02-07T11:34:02.067" v="2182" actId="26606"/>
          <ac:grpSpMkLst>
            <pc:docMk/>
            <pc:sldMk cId="1392082646" sldId="266"/>
            <ac:grpSpMk id="10" creationId="{DDE8DE2B-61C1-46D5-BEB8-521321C182C4}"/>
          </ac:grpSpMkLst>
        </pc:grpChg>
        <pc:grpChg chg="add del">
          <ac:chgData name="FALL Pape-Moctar (renexter)" userId="0a36763a-a853-402b-bfbe-aac1dde1ec3c" providerId="ADAL" clId="{FA6BD103-4090-44BB-8907-7EADC04DDF50}" dt="2020-02-07T11:34:02.067" v="2182" actId="26606"/>
          <ac:grpSpMkLst>
            <pc:docMk/>
            <pc:sldMk cId="1392082646" sldId="266"/>
            <ac:grpSpMk id="24" creationId="{2D621E68-BF28-4A1C-B1A2-4E55E139E79A}"/>
          </ac:grpSpMkLst>
        </pc:grpChg>
        <pc:grpChg chg="add del">
          <ac:chgData name="FALL Pape-Moctar (renexter)" userId="0a36763a-a853-402b-bfbe-aac1dde1ec3c" providerId="ADAL" clId="{FA6BD103-4090-44BB-8907-7EADC04DDF50}" dt="2020-02-07T11:34:09.132" v="2186" actId="26606"/>
          <ac:grpSpMkLst>
            <pc:docMk/>
            <pc:sldMk cId="1392082646" sldId="266"/>
            <ac:grpSpMk id="39" creationId="{DDE8DE2B-61C1-46D5-BEB8-521321C182C4}"/>
          </ac:grpSpMkLst>
        </pc:grpChg>
        <pc:grpChg chg="add del">
          <ac:chgData name="FALL Pape-Moctar (renexter)" userId="0a36763a-a853-402b-bfbe-aac1dde1ec3c" providerId="ADAL" clId="{FA6BD103-4090-44BB-8907-7EADC04DDF50}" dt="2020-02-07T11:34:09.132" v="2186" actId="26606"/>
          <ac:grpSpMkLst>
            <pc:docMk/>
            <pc:sldMk cId="1392082646" sldId="266"/>
            <ac:grpSpMk id="41" creationId="{2D621E68-BF28-4A1C-B1A2-4E55E139E79A}"/>
          </ac:grpSpMkLst>
        </pc:grpChg>
        <pc:grpChg chg="add del">
          <ac:chgData name="FALL Pape-Moctar (renexter)" userId="0a36763a-a853-402b-bfbe-aac1dde1ec3c" providerId="ADAL" clId="{FA6BD103-4090-44BB-8907-7EADC04DDF50}" dt="2020-02-07T11:34:11.016" v="2188" actId="26606"/>
          <ac:grpSpMkLst>
            <pc:docMk/>
            <pc:sldMk cId="1392082646" sldId="266"/>
            <ac:grpSpMk id="44" creationId="{609316A9-990D-4EC3-A671-70EE5C1493A4}"/>
          </ac:grpSpMkLst>
        </pc:grpChg>
        <pc:grpChg chg="add del">
          <ac:chgData name="FALL Pape-Moctar (renexter)" userId="0a36763a-a853-402b-bfbe-aac1dde1ec3c" providerId="ADAL" clId="{FA6BD103-4090-44BB-8907-7EADC04DDF50}" dt="2020-02-07T11:34:11.016" v="2188" actId="26606"/>
          <ac:grpSpMkLst>
            <pc:docMk/>
            <pc:sldMk cId="1392082646" sldId="266"/>
            <ac:grpSpMk id="46" creationId="{2109F83F-40FE-4DB3-84CC-09FB3340D06D}"/>
          </ac:grpSpMkLst>
        </pc:grpChg>
        <pc:grpChg chg="add">
          <ac:chgData name="FALL Pape-Moctar (renexter)" userId="0a36763a-a853-402b-bfbe-aac1dde1ec3c" providerId="ADAL" clId="{FA6BD103-4090-44BB-8907-7EADC04DDF50}" dt="2020-02-07T11:34:11.844" v="2191" actId="26606"/>
          <ac:grpSpMkLst>
            <pc:docMk/>
            <pc:sldMk cId="1392082646" sldId="266"/>
            <ac:grpSpMk id="52" creationId="{DDE8DE2B-61C1-46D5-BEB8-521321C182C4}"/>
          </ac:grpSpMkLst>
        </pc:grpChg>
        <pc:grpChg chg="add">
          <ac:chgData name="FALL Pape-Moctar (renexter)" userId="0a36763a-a853-402b-bfbe-aac1dde1ec3c" providerId="ADAL" clId="{FA6BD103-4090-44BB-8907-7EADC04DDF50}" dt="2020-02-07T11:34:11.844" v="2191" actId="26606"/>
          <ac:grpSpMkLst>
            <pc:docMk/>
            <pc:sldMk cId="1392082646" sldId="266"/>
            <ac:grpSpMk id="58" creationId="{2D621E68-BF28-4A1C-B1A2-4E55E139E79A}"/>
          </ac:grpSpMkLst>
        </pc:grpChg>
        <pc:picChg chg="add mod">
          <ac:chgData name="FALL Pape-Moctar (renexter)" userId="0a36763a-a853-402b-bfbe-aac1dde1ec3c" providerId="ADAL" clId="{FA6BD103-4090-44BB-8907-7EADC04DDF50}" dt="2020-02-07T11:34:11.844" v="2191" actId="26606"/>
          <ac:picMkLst>
            <pc:docMk/>
            <pc:sldMk cId="1392082646" sldId="266"/>
            <ac:picMk id="5" creationId="{53EE481B-6241-4DD8-B088-C59A54936B62}"/>
          </ac:picMkLst>
        </pc:picChg>
      </pc:sldChg>
      <pc:sldChg chg="addSp delSp modSp add">
        <pc:chgData name="FALL Pape-Moctar (renexter)" userId="0a36763a-a853-402b-bfbe-aac1dde1ec3c" providerId="ADAL" clId="{FA6BD103-4090-44BB-8907-7EADC04DDF50}" dt="2020-02-07T14:17:52.301" v="3776"/>
        <pc:sldMkLst>
          <pc:docMk/>
          <pc:sldMk cId="498340598" sldId="267"/>
        </pc:sldMkLst>
        <pc:spChg chg="mod">
          <ac:chgData name="FALL Pape-Moctar (renexter)" userId="0a36763a-a853-402b-bfbe-aac1dde1ec3c" providerId="ADAL" clId="{FA6BD103-4090-44BB-8907-7EADC04DDF50}" dt="2020-02-07T11:37:28.376" v="2549" actId="20577"/>
          <ac:spMkLst>
            <pc:docMk/>
            <pc:sldMk cId="498340598" sldId="267"/>
            <ac:spMk id="2" creationId="{8B68527C-E57D-45DF-B5A6-4A7AF706C0FE}"/>
          </ac:spMkLst>
        </pc:spChg>
        <pc:spChg chg="del mod">
          <ac:chgData name="FALL Pape-Moctar (renexter)" userId="0a36763a-a853-402b-bfbe-aac1dde1ec3c" providerId="ADAL" clId="{FA6BD103-4090-44BB-8907-7EADC04DDF50}" dt="2020-02-07T13:46:57.508" v="3182" actId="478"/>
          <ac:spMkLst>
            <pc:docMk/>
            <pc:sldMk cId="498340598" sldId="267"/>
            <ac:spMk id="3" creationId="{B23FA143-B90F-4D0A-B90C-82DC6F14D3C7}"/>
          </ac:spMkLst>
        </pc:spChg>
        <pc:spChg chg="add del mod">
          <ac:chgData name="FALL Pape-Moctar (renexter)" userId="0a36763a-a853-402b-bfbe-aac1dde1ec3c" providerId="ADAL" clId="{FA6BD103-4090-44BB-8907-7EADC04DDF50}" dt="2020-02-07T14:14:22.950" v="3598"/>
          <ac:spMkLst>
            <pc:docMk/>
            <pc:sldMk cId="498340598" sldId="267"/>
            <ac:spMk id="5" creationId="{F6B4DBCB-55C0-4168-9BDB-5C15E3A98477}"/>
          </ac:spMkLst>
        </pc:spChg>
        <pc:spChg chg="add del mod">
          <ac:chgData name="FALL Pape-Moctar (renexter)" userId="0a36763a-a853-402b-bfbe-aac1dde1ec3c" providerId="ADAL" clId="{FA6BD103-4090-44BB-8907-7EADC04DDF50}" dt="2020-02-07T14:15:10.229" v="3607" actId="1032"/>
          <ac:spMkLst>
            <pc:docMk/>
            <pc:sldMk cId="498340598" sldId="267"/>
            <ac:spMk id="7" creationId="{07F62A2A-A984-449C-8EDB-37C43B1534C7}"/>
          </ac:spMkLst>
        </pc:spChg>
        <pc:graphicFrameChg chg="add del mod">
          <ac:chgData name="FALL Pape-Moctar (renexter)" userId="0a36763a-a853-402b-bfbe-aac1dde1ec3c" providerId="ADAL" clId="{FA6BD103-4090-44BB-8907-7EADC04DDF50}" dt="2020-02-07T14:14:55.568" v="3606" actId="478"/>
          <ac:graphicFrameMkLst>
            <pc:docMk/>
            <pc:sldMk cId="498340598" sldId="267"/>
            <ac:graphicFrameMk id="6" creationId="{97EC13CA-541B-4FB4-AFA1-E332563349A6}"/>
          </ac:graphicFrameMkLst>
        </pc:graphicFrameChg>
        <pc:graphicFrameChg chg="add mod">
          <ac:chgData name="FALL Pape-Moctar (renexter)" userId="0a36763a-a853-402b-bfbe-aac1dde1ec3c" providerId="ADAL" clId="{FA6BD103-4090-44BB-8907-7EADC04DDF50}" dt="2020-02-07T14:17:52.301" v="3776"/>
          <ac:graphicFrameMkLst>
            <pc:docMk/>
            <pc:sldMk cId="498340598" sldId="267"/>
            <ac:graphicFrameMk id="8" creationId="{15EF388B-44A8-45BB-B57B-12019A7E2560}"/>
          </ac:graphicFrameMkLst>
        </pc:graphicFrameChg>
      </pc:sldChg>
      <pc:sldChg chg="addSp delSp modSp add ord">
        <pc:chgData name="FALL Pape-Moctar (renexter)" userId="0a36763a-a853-402b-bfbe-aac1dde1ec3c" providerId="ADAL" clId="{FA6BD103-4090-44BB-8907-7EADC04DDF50}" dt="2020-02-07T13:39:00.732" v="3110" actId="1076"/>
        <pc:sldMkLst>
          <pc:docMk/>
          <pc:sldMk cId="1873557944" sldId="268"/>
        </pc:sldMkLst>
        <pc:spChg chg="mod">
          <ac:chgData name="FALL Pape-Moctar (renexter)" userId="0a36763a-a853-402b-bfbe-aac1dde1ec3c" providerId="ADAL" clId="{FA6BD103-4090-44BB-8907-7EADC04DDF50}" dt="2020-02-07T13:34:13.172" v="3071" actId="20577"/>
          <ac:spMkLst>
            <pc:docMk/>
            <pc:sldMk cId="1873557944" sldId="268"/>
            <ac:spMk id="2" creationId="{B6239DBE-A992-4874-8470-B4877F711AD1}"/>
          </ac:spMkLst>
        </pc:spChg>
        <pc:spChg chg="add del">
          <ac:chgData name="FALL Pape-Moctar (renexter)" userId="0a36763a-a853-402b-bfbe-aac1dde1ec3c" providerId="ADAL" clId="{FA6BD103-4090-44BB-8907-7EADC04DDF50}" dt="2020-02-07T13:33:26.603" v="3028"/>
          <ac:spMkLst>
            <pc:docMk/>
            <pc:sldMk cId="1873557944" sldId="268"/>
            <ac:spMk id="3" creationId="{DE332268-DF6D-41C2-AD44-D7D5B32046AB}"/>
          </ac:spMkLst>
        </pc:spChg>
        <pc:spChg chg="add del">
          <ac:chgData name="FALL Pape-Moctar (renexter)" userId="0a36763a-a853-402b-bfbe-aac1dde1ec3c" providerId="ADAL" clId="{FA6BD103-4090-44BB-8907-7EADC04DDF50}" dt="2020-02-07T13:33:14.658" v="3027"/>
          <ac:spMkLst>
            <pc:docMk/>
            <pc:sldMk cId="1873557944" sldId="268"/>
            <ac:spMk id="4" creationId="{39E502B7-E10C-4AE7-AC97-74024F8A74C9}"/>
          </ac:spMkLst>
        </pc:spChg>
        <pc:spChg chg="add mod">
          <ac:chgData name="FALL Pape-Moctar (renexter)" userId="0a36763a-a853-402b-bfbe-aac1dde1ec3c" providerId="ADAL" clId="{FA6BD103-4090-44BB-8907-7EADC04DDF50}" dt="2020-02-07T13:39:00.732" v="3110" actId="1076"/>
          <ac:spMkLst>
            <pc:docMk/>
            <pc:sldMk cId="1873557944" sldId="268"/>
            <ac:spMk id="5" creationId="{1D026ACB-D08A-44E2-9A6E-9522A7FEA3E3}"/>
          </ac:spMkLst>
        </pc:spChg>
      </pc:sldChg>
      <pc:sldChg chg="addSp delSp modSp add mod setBg">
        <pc:chgData name="FALL Pape-Moctar (renexter)" userId="0a36763a-a853-402b-bfbe-aac1dde1ec3c" providerId="ADAL" clId="{FA6BD103-4090-44BB-8907-7EADC04DDF50}" dt="2020-02-07T13:43:17.993" v="3167" actId="14100"/>
        <pc:sldMkLst>
          <pc:docMk/>
          <pc:sldMk cId="3904579180" sldId="269"/>
        </pc:sldMkLst>
        <pc:spChg chg="mod">
          <ac:chgData name="FALL Pape-Moctar (renexter)" userId="0a36763a-a853-402b-bfbe-aac1dde1ec3c" providerId="ADAL" clId="{FA6BD103-4090-44BB-8907-7EADC04DDF50}" dt="2020-02-07T13:42:11.708" v="3147" actId="26606"/>
          <ac:spMkLst>
            <pc:docMk/>
            <pc:sldMk cId="3904579180" sldId="269"/>
            <ac:spMk id="2" creationId="{868B1FCA-A80D-4A07-8F64-89EFE0E1B7DE}"/>
          </ac:spMkLst>
        </pc:spChg>
        <pc:spChg chg="mod ord">
          <ac:chgData name="FALL Pape-Moctar (renexter)" userId="0a36763a-a853-402b-bfbe-aac1dde1ec3c" providerId="ADAL" clId="{FA6BD103-4090-44BB-8907-7EADC04DDF50}" dt="2020-02-07T13:43:17.993" v="3167" actId="14100"/>
          <ac:spMkLst>
            <pc:docMk/>
            <pc:sldMk cId="3904579180" sldId="269"/>
            <ac:spMk id="3" creationId="{8BBB71DD-0BEA-48BB-AC50-A1ADA4013B78}"/>
          </ac:spMkLst>
        </pc:spChg>
        <pc:spChg chg="add del">
          <ac:chgData name="FALL Pape-Moctar (renexter)" userId="0a36763a-a853-402b-bfbe-aac1dde1ec3c" providerId="ADAL" clId="{FA6BD103-4090-44BB-8907-7EADC04DDF50}" dt="2020-02-07T13:42:06.002" v="3141" actId="26606"/>
          <ac:spMkLst>
            <pc:docMk/>
            <pc:sldMk cId="3904579180" sldId="269"/>
            <ac:spMk id="7" creationId="{A65AC7D1-EAA9-48F5-B509-60A7F50BF703}"/>
          </ac:spMkLst>
        </pc:spChg>
        <pc:spChg chg="add del">
          <ac:chgData name="FALL Pape-Moctar (renexter)" userId="0a36763a-a853-402b-bfbe-aac1dde1ec3c" providerId="ADAL" clId="{FA6BD103-4090-44BB-8907-7EADC04DDF50}" dt="2020-02-07T13:42:06.002" v="3141" actId="26606"/>
          <ac:spMkLst>
            <pc:docMk/>
            <pc:sldMk cId="3904579180" sldId="269"/>
            <ac:spMk id="8" creationId="{D6320AF9-619A-4175-865B-5663E1AEF4C5}"/>
          </ac:spMkLst>
        </pc:spChg>
        <pc:spChg chg="add del">
          <ac:chgData name="FALL Pape-Moctar (renexter)" userId="0a36763a-a853-402b-bfbe-aac1dde1ec3c" providerId="ADAL" clId="{FA6BD103-4090-44BB-8907-7EADC04DDF50}" dt="2020-02-07T13:38:16.745" v="3101" actId="26606"/>
          <ac:spMkLst>
            <pc:docMk/>
            <pc:sldMk cId="3904579180" sldId="269"/>
            <ac:spMk id="10" creationId="{A65AC7D1-EAA9-48F5-B509-60A7F50BF703}"/>
          </ac:spMkLst>
        </pc:spChg>
        <pc:spChg chg="add del">
          <ac:chgData name="FALL Pape-Moctar (renexter)" userId="0a36763a-a853-402b-bfbe-aac1dde1ec3c" providerId="ADAL" clId="{FA6BD103-4090-44BB-8907-7EADC04DDF50}" dt="2020-02-07T13:38:16.745" v="3101" actId="26606"/>
          <ac:spMkLst>
            <pc:docMk/>
            <pc:sldMk cId="3904579180" sldId="269"/>
            <ac:spMk id="12" creationId="{D6320AF9-619A-4175-865B-5663E1AEF4C5}"/>
          </ac:spMkLst>
        </pc:spChg>
        <pc:spChg chg="add del">
          <ac:chgData name="FALL Pape-Moctar (renexter)" userId="0a36763a-a853-402b-bfbe-aac1dde1ec3c" providerId="ADAL" clId="{FA6BD103-4090-44BB-8907-7EADC04DDF50}" dt="2020-02-07T13:42:06.002" v="3141" actId="26606"/>
          <ac:spMkLst>
            <pc:docMk/>
            <pc:sldMk cId="3904579180" sldId="269"/>
            <ac:spMk id="13" creationId="{7E018740-5C2B-4A41-AC1A-7E68D1EC1954}"/>
          </ac:spMkLst>
        </pc:spChg>
        <pc:spChg chg="add del">
          <ac:chgData name="FALL Pape-Moctar (renexter)" userId="0a36763a-a853-402b-bfbe-aac1dde1ec3c" providerId="ADAL" clId="{FA6BD103-4090-44BB-8907-7EADC04DDF50}" dt="2020-02-07T13:42:06.002" v="3141" actId="26606"/>
          <ac:spMkLst>
            <pc:docMk/>
            <pc:sldMk cId="3904579180" sldId="269"/>
            <ac:spMk id="15" creationId="{166F75A4-C475-4941-8EE2-B80A06A2C1BB}"/>
          </ac:spMkLst>
        </pc:spChg>
        <pc:spChg chg="add del">
          <ac:chgData name="FALL Pape-Moctar (renexter)" userId="0a36763a-a853-402b-bfbe-aac1dde1ec3c" providerId="ADAL" clId="{FA6BD103-4090-44BB-8907-7EADC04DDF50}" dt="2020-02-07T13:42:06.002" v="3141" actId="26606"/>
          <ac:spMkLst>
            <pc:docMk/>
            <pc:sldMk cId="3904579180" sldId="269"/>
            <ac:spMk id="17" creationId="{A032553A-72E8-4B0D-8405-FF9771C9AF05}"/>
          </ac:spMkLst>
        </pc:spChg>
        <pc:spChg chg="add del">
          <ac:chgData name="FALL Pape-Moctar (renexter)" userId="0a36763a-a853-402b-bfbe-aac1dde1ec3c" providerId="ADAL" clId="{FA6BD103-4090-44BB-8907-7EADC04DDF50}" dt="2020-02-07T13:38:16.745" v="3101" actId="26606"/>
          <ac:spMkLst>
            <pc:docMk/>
            <pc:sldMk cId="3904579180" sldId="269"/>
            <ac:spMk id="18" creationId="{7E018740-5C2B-4A41-AC1A-7E68D1EC1954}"/>
          </ac:spMkLst>
        </pc:spChg>
        <pc:spChg chg="add del">
          <ac:chgData name="FALL Pape-Moctar (renexter)" userId="0a36763a-a853-402b-bfbe-aac1dde1ec3c" providerId="ADAL" clId="{FA6BD103-4090-44BB-8907-7EADC04DDF50}" dt="2020-02-07T13:42:06.002" v="3141" actId="26606"/>
          <ac:spMkLst>
            <pc:docMk/>
            <pc:sldMk cId="3904579180" sldId="269"/>
            <ac:spMk id="19" creationId="{765800AC-C3B9-498E-87BC-29FAE4C76B21}"/>
          </ac:spMkLst>
        </pc:spChg>
        <pc:spChg chg="add del">
          <ac:chgData name="FALL Pape-Moctar (renexter)" userId="0a36763a-a853-402b-bfbe-aac1dde1ec3c" providerId="ADAL" clId="{FA6BD103-4090-44BB-8907-7EADC04DDF50}" dt="2020-02-07T13:38:16.745" v="3101" actId="26606"/>
          <ac:spMkLst>
            <pc:docMk/>
            <pc:sldMk cId="3904579180" sldId="269"/>
            <ac:spMk id="20" creationId="{166F75A4-C475-4941-8EE2-B80A06A2C1BB}"/>
          </ac:spMkLst>
        </pc:spChg>
        <pc:spChg chg="add del">
          <ac:chgData name="FALL Pape-Moctar (renexter)" userId="0a36763a-a853-402b-bfbe-aac1dde1ec3c" providerId="ADAL" clId="{FA6BD103-4090-44BB-8907-7EADC04DDF50}" dt="2020-02-07T13:42:06.002" v="3141" actId="26606"/>
          <ac:spMkLst>
            <pc:docMk/>
            <pc:sldMk cId="3904579180" sldId="269"/>
            <ac:spMk id="21" creationId="{1F9D6ACB-2FF4-49F9-978A-E0D5327FC635}"/>
          </ac:spMkLst>
        </pc:spChg>
        <pc:spChg chg="add del">
          <ac:chgData name="FALL Pape-Moctar (renexter)" userId="0a36763a-a853-402b-bfbe-aac1dde1ec3c" providerId="ADAL" clId="{FA6BD103-4090-44BB-8907-7EADC04DDF50}" dt="2020-02-07T13:38:16.745" v="3101" actId="26606"/>
          <ac:spMkLst>
            <pc:docMk/>
            <pc:sldMk cId="3904579180" sldId="269"/>
            <ac:spMk id="22" creationId="{A032553A-72E8-4B0D-8405-FF9771C9AF05}"/>
          </ac:spMkLst>
        </pc:spChg>
        <pc:spChg chg="add del">
          <ac:chgData name="FALL Pape-Moctar (renexter)" userId="0a36763a-a853-402b-bfbe-aac1dde1ec3c" providerId="ADAL" clId="{FA6BD103-4090-44BB-8907-7EADC04DDF50}" dt="2020-02-07T13:42:06.002" v="3141" actId="26606"/>
          <ac:spMkLst>
            <pc:docMk/>
            <pc:sldMk cId="3904579180" sldId="269"/>
            <ac:spMk id="23" creationId="{A5EC319D-0FEA-4B95-A3EA-01E35672C95B}"/>
          </ac:spMkLst>
        </pc:spChg>
        <pc:spChg chg="add del">
          <ac:chgData name="FALL Pape-Moctar (renexter)" userId="0a36763a-a853-402b-bfbe-aac1dde1ec3c" providerId="ADAL" clId="{FA6BD103-4090-44BB-8907-7EADC04DDF50}" dt="2020-02-07T13:38:16.745" v="3101" actId="26606"/>
          <ac:spMkLst>
            <pc:docMk/>
            <pc:sldMk cId="3904579180" sldId="269"/>
            <ac:spMk id="24" creationId="{765800AC-C3B9-498E-87BC-29FAE4C76B21}"/>
          </ac:spMkLst>
        </pc:spChg>
        <pc:spChg chg="add del">
          <ac:chgData name="FALL Pape-Moctar (renexter)" userId="0a36763a-a853-402b-bfbe-aac1dde1ec3c" providerId="ADAL" clId="{FA6BD103-4090-44BB-8907-7EADC04DDF50}" dt="2020-02-07T13:42:11.708" v="3147" actId="26606"/>
          <ac:spMkLst>
            <pc:docMk/>
            <pc:sldMk cId="3904579180" sldId="269"/>
            <ac:spMk id="25" creationId="{A65AC7D1-EAA9-48F5-B509-60A7F50BF703}"/>
          </ac:spMkLst>
        </pc:spChg>
        <pc:spChg chg="add del">
          <ac:chgData name="FALL Pape-Moctar (renexter)" userId="0a36763a-a853-402b-bfbe-aac1dde1ec3c" providerId="ADAL" clId="{FA6BD103-4090-44BB-8907-7EADC04DDF50}" dt="2020-02-07T13:38:16.745" v="3101" actId="26606"/>
          <ac:spMkLst>
            <pc:docMk/>
            <pc:sldMk cId="3904579180" sldId="269"/>
            <ac:spMk id="26" creationId="{1F9D6ACB-2FF4-49F9-978A-E0D5327FC635}"/>
          </ac:spMkLst>
        </pc:spChg>
        <pc:spChg chg="add del">
          <ac:chgData name="FALL Pape-Moctar (renexter)" userId="0a36763a-a853-402b-bfbe-aac1dde1ec3c" providerId="ADAL" clId="{FA6BD103-4090-44BB-8907-7EADC04DDF50}" dt="2020-02-07T13:42:11.708" v="3147" actId="26606"/>
          <ac:spMkLst>
            <pc:docMk/>
            <pc:sldMk cId="3904579180" sldId="269"/>
            <ac:spMk id="27" creationId="{D6320AF9-619A-4175-865B-5663E1AEF4C5}"/>
          </ac:spMkLst>
        </pc:spChg>
        <pc:spChg chg="add del">
          <ac:chgData name="FALL Pape-Moctar (renexter)" userId="0a36763a-a853-402b-bfbe-aac1dde1ec3c" providerId="ADAL" clId="{FA6BD103-4090-44BB-8907-7EADC04DDF50}" dt="2020-02-07T13:38:16.745" v="3101" actId="26606"/>
          <ac:spMkLst>
            <pc:docMk/>
            <pc:sldMk cId="3904579180" sldId="269"/>
            <ac:spMk id="28" creationId="{A5EC319D-0FEA-4B95-A3EA-01E35672C95B}"/>
          </ac:spMkLst>
        </pc:spChg>
        <pc:spChg chg="add del">
          <ac:chgData name="FALL Pape-Moctar (renexter)" userId="0a36763a-a853-402b-bfbe-aac1dde1ec3c" providerId="ADAL" clId="{FA6BD103-4090-44BB-8907-7EADC04DDF50}" dt="2020-02-07T13:38:18.868" v="3103" actId="26606"/>
          <ac:spMkLst>
            <pc:docMk/>
            <pc:sldMk cId="3904579180" sldId="269"/>
            <ac:spMk id="30" creationId="{9F4444CE-BC8D-4D61-B303-4C05614E62AB}"/>
          </ac:spMkLst>
        </pc:spChg>
        <pc:spChg chg="add del">
          <ac:chgData name="FALL Pape-Moctar (renexter)" userId="0a36763a-a853-402b-bfbe-aac1dde1ec3c" providerId="ADAL" clId="{FA6BD103-4090-44BB-8907-7EADC04DDF50}" dt="2020-02-07T13:38:18.868" v="3103" actId="26606"/>
          <ac:spMkLst>
            <pc:docMk/>
            <pc:sldMk cId="3904579180" sldId="269"/>
            <ac:spMk id="31" creationId="{62423CA5-E2E1-4789-B759-9906C1C94063}"/>
          </ac:spMkLst>
        </pc:spChg>
        <pc:spChg chg="add del">
          <ac:chgData name="FALL Pape-Moctar (renexter)" userId="0a36763a-a853-402b-bfbe-aac1dde1ec3c" providerId="ADAL" clId="{FA6BD103-4090-44BB-8907-7EADC04DDF50}" dt="2020-02-07T13:38:18.868" v="3103" actId="26606"/>
          <ac:spMkLst>
            <pc:docMk/>
            <pc:sldMk cId="3904579180" sldId="269"/>
            <ac:spMk id="32" creationId="{73772B81-181F-48B7-8826-4D9686D15DF5}"/>
          </ac:spMkLst>
        </pc:spChg>
        <pc:spChg chg="add del">
          <ac:chgData name="FALL Pape-Moctar (renexter)" userId="0a36763a-a853-402b-bfbe-aac1dde1ec3c" providerId="ADAL" clId="{FA6BD103-4090-44BB-8907-7EADC04DDF50}" dt="2020-02-07T13:38:18.868" v="3103" actId="26606"/>
          <ac:spMkLst>
            <pc:docMk/>
            <pc:sldMk cId="3904579180" sldId="269"/>
            <ac:spMk id="33" creationId="{B2205F6E-03C6-4E92-877C-E2482F6599AA}"/>
          </ac:spMkLst>
        </pc:spChg>
        <pc:spChg chg="add del">
          <ac:chgData name="FALL Pape-Moctar (renexter)" userId="0a36763a-a853-402b-bfbe-aac1dde1ec3c" providerId="ADAL" clId="{FA6BD103-4090-44BB-8907-7EADC04DDF50}" dt="2020-02-07T13:38:19.651" v="3105" actId="26606"/>
          <ac:spMkLst>
            <pc:docMk/>
            <pc:sldMk cId="3904579180" sldId="269"/>
            <ac:spMk id="35" creationId="{A65AC7D1-EAA9-48F5-B509-60A7F50BF703}"/>
          </ac:spMkLst>
        </pc:spChg>
        <pc:spChg chg="add del">
          <ac:chgData name="FALL Pape-Moctar (renexter)" userId="0a36763a-a853-402b-bfbe-aac1dde1ec3c" providerId="ADAL" clId="{FA6BD103-4090-44BB-8907-7EADC04DDF50}" dt="2020-02-07T13:38:19.651" v="3105" actId="26606"/>
          <ac:spMkLst>
            <pc:docMk/>
            <pc:sldMk cId="3904579180" sldId="269"/>
            <ac:spMk id="36" creationId="{D6320AF9-619A-4175-865B-5663E1AEF4C5}"/>
          </ac:spMkLst>
        </pc:spChg>
        <pc:spChg chg="add del">
          <ac:chgData name="FALL Pape-Moctar (renexter)" userId="0a36763a-a853-402b-bfbe-aac1dde1ec3c" providerId="ADAL" clId="{FA6BD103-4090-44BB-8907-7EADC04DDF50}" dt="2020-02-07T13:38:19.651" v="3105" actId="26606"/>
          <ac:spMkLst>
            <pc:docMk/>
            <pc:sldMk cId="3904579180" sldId="269"/>
            <ac:spMk id="39" creationId="{7E018740-5C2B-4A41-AC1A-7E68D1EC1954}"/>
          </ac:spMkLst>
        </pc:spChg>
        <pc:spChg chg="add del">
          <ac:chgData name="FALL Pape-Moctar (renexter)" userId="0a36763a-a853-402b-bfbe-aac1dde1ec3c" providerId="ADAL" clId="{FA6BD103-4090-44BB-8907-7EADC04DDF50}" dt="2020-02-07T13:38:19.651" v="3105" actId="26606"/>
          <ac:spMkLst>
            <pc:docMk/>
            <pc:sldMk cId="3904579180" sldId="269"/>
            <ac:spMk id="40" creationId="{166F75A4-C475-4941-8EE2-B80A06A2C1BB}"/>
          </ac:spMkLst>
        </pc:spChg>
        <pc:spChg chg="add del">
          <ac:chgData name="FALL Pape-Moctar (renexter)" userId="0a36763a-a853-402b-bfbe-aac1dde1ec3c" providerId="ADAL" clId="{FA6BD103-4090-44BB-8907-7EADC04DDF50}" dt="2020-02-07T13:38:19.651" v="3105" actId="26606"/>
          <ac:spMkLst>
            <pc:docMk/>
            <pc:sldMk cId="3904579180" sldId="269"/>
            <ac:spMk id="41" creationId="{A032553A-72E8-4B0D-8405-FF9771C9AF05}"/>
          </ac:spMkLst>
        </pc:spChg>
        <pc:spChg chg="add del">
          <ac:chgData name="FALL Pape-Moctar (renexter)" userId="0a36763a-a853-402b-bfbe-aac1dde1ec3c" providerId="ADAL" clId="{FA6BD103-4090-44BB-8907-7EADC04DDF50}" dt="2020-02-07T13:38:19.651" v="3105" actId="26606"/>
          <ac:spMkLst>
            <pc:docMk/>
            <pc:sldMk cId="3904579180" sldId="269"/>
            <ac:spMk id="42" creationId="{765800AC-C3B9-498E-87BC-29FAE4C76B21}"/>
          </ac:spMkLst>
        </pc:spChg>
        <pc:spChg chg="add del">
          <ac:chgData name="FALL Pape-Moctar (renexter)" userId="0a36763a-a853-402b-bfbe-aac1dde1ec3c" providerId="ADAL" clId="{FA6BD103-4090-44BB-8907-7EADC04DDF50}" dt="2020-02-07T13:38:19.651" v="3105" actId="26606"/>
          <ac:spMkLst>
            <pc:docMk/>
            <pc:sldMk cId="3904579180" sldId="269"/>
            <ac:spMk id="43" creationId="{1F9D6ACB-2FF4-49F9-978A-E0D5327FC635}"/>
          </ac:spMkLst>
        </pc:spChg>
        <pc:spChg chg="add del">
          <ac:chgData name="FALL Pape-Moctar (renexter)" userId="0a36763a-a853-402b-bfbe-aac1dde1ec3c" providerId="ADAL" clId="{FA6BD103-4090-44BB-8907-7EADC04DDF50}" dt="2020-02-07T13:38:19.651" v="3105" actId="26606"/>
          <ac:spMkLst>
            <pc:docMk/>
            <pc:sldMk cId="3904579180" sldId="269"/>
            <ac:spMk id="44" creationId="{A5EC319D-0FEA-4B95-A3EA-01E35672C95B}"/>
          </ac:spMkLst>
        </pc:spChg>
        <pc:spChg chg="add del">
          <ac:chgData name="FALL Pape-Moctar (renexter)" userId="0a36763a-a853-402b-bfbe-aac1dde1ec3c" providerId="ADAL" clId="{FA6BD103-4090-44BB-8907-7EADC04DDF50}" dt="2020-02-07T13:42:11.708" v="3147" actId="26606"/>
          <ac:spMkLst>
            <pc:docMk/>
            <pc:sldMk cId="3904579180" sldId="269"/>
            <ac:spMk id="45" creationId="{7E018740-5C2B-4A41-AC1A-7E68D1EC1954}"/>
          </ac:spMkLst>
        </pc:spChg>
        <pc:spChg chg="add del">
          <ac:chgData name="FALL Pape-Moctar (renexter)" userId="0a36763a-a853-402b-bfbe-aac1dde1ec3c" providerId="ADAL" clId="{FA6BD103-4090-44BB-8907-7EADC04DDF50}" dt="2020-02-07T13:42:11.708" v="3147" actId="26606"/>
          <ac:spMkLst>
            <pc:docMk/>
            <pc:sldMk cId="3904579180" sldId="269"/>
            <ac:spMk id="46" creationId="{166F75A4-C475-4941-8EE2-B80A06A2C1BB}"/>
          </ac:spMkLst>
        </pc:spChg>
        <pc:spChg chg="add del">
          <ac:chgData name="FALL Pape-Moctar (renexter)" userId="0a36763a-a853-402b-bfbe-aac1dde1ec3c" providerId="ADAL" clId="{FA6BD103-4090-44BB-8907-7EADC04DDF50}" dt="2020-02-07T13:42:11.708" v="3147" actId="26606"/>
          <ac:spMkLst>
            <pc:docMk/>
            <pc:sldMk cId="3904579180" sldId="269"/>
            <ac:spMk id="47" creationId="{A032553A-72E8-4B0D-8405-FF9771C9AF05}"/>
          </ac:spMkLst>
        </pc:spChg>
        <pc:spChg chg="add del">
          <ac:chgData name="FALL Pape-Moctar (renexter)" userId="0a36763a-a853-402b-bfbe-aac1dde1ec3c" providerId="ADAL" clId="{FA6BD103-4090-44BB-8907-7EADC04DDF50}" dt="2020-02-07T13:42:11.708" v="3147" actId="26606"/>
          <ac:spMkLst>
            <pc:docMk/>
            <pc:sldMk cId="3904579180" sldId="269"/>
            <ac:spMk id="48" creationId="{765800AC-C3B9-498E-87BC-29FAE4C76B21}"/>
          </ac:spMkLst>
        </pc:spChg>
        <pc:spChg chg="add del">
          <ac:chgData name="FALL Pape-Moctar (renexter)" userId="0a36763a-a853-402b-bfbe-aac1dde1ec3c" providerId="ADAL" clId="{FA6BD103-4090-44BB-8907-7EADC04DDF50}" dt="2020-02-07T13:42:11.708" v="3147" actId="26606"/>
          <ac:spMkLst>
            <pc:docMk/>
            <pc:sldMk cId="3904579180" sldId="269"/>
            <ac:spMk id="49" creationId="{1F9D6ACB-2FF4-49F9-978A-E0D5327FC635}"/>
          </ac:spMkLst>
        </pc:spChg>
        <pc:spChg chg="add del">
          <ac:chgData name="FALL Pape-Moctar (renexter)" userId="0a36763a-a853-402b-bfbe-aac1dde1ec3c" providerId="ADAL" clId="{FA6BD103-4090-44BB-8907-7EADC04DDF50}" dt="2020-02-07T13:42:11.708" v="3147" actId="26606"/>
          <ac:spMkLst>
            <pc:docMk/>
            <pc:sldMk cId="3904579180" sldId="269"/>
            <ac:spMk id="50" creationId="{A5EC319D-0FEA-4B95-A3EA-01E35672C95B}"/>
          </ac:spMkLst>
        </pc:spChg>
        <pc:picChg chg="add mod">
          <ac:chgData name="FALL Pape-Moctar (renexter)" userId="0a36763a-a853-402b-bfbe-aac1dde1ec3c" providerId="ADAL" clId="{FA6BD103-4090-44BB-8907-7EADC04DDF50}" dt="2020-02-07T13:43:17.127" v="3166" actId="1076"/>
          <ac:picMkLst>
            <pc:docMk/>
            <pc:sldMk cId="3904579180" sldId="269"/>
            <ac:picMk id="5" creationId="{E2136D51-94C8-4A5A-B8E1-671633FFD5EA}"/>
          </ac:picMkLst>
        </pc:picChg>
        <pc:cxnChg chg="add del">
          <ac:chgData name="FALL Pape-Moctar (renexter)" userId="0a36763a-a853-402b-bfbe-aac1dde1ec3c" providerId="ADAL" clId="{FA6BD103-4090-44BB-8907-7EADC04DDF50}" dt="2020-02-07T13:42:06.002" v="3141" actId="26606"/>
          <ac:cxnSpMkLst>
            <pc:docMk/>
            <pc:sldMk cId="3904579180" sldId="269"/>
            <ac:cxnSpMk id="9" creationId="{063B6EC6-D752-4EE7-908B-F8F19E8C7FEA}"/>
          </ac:cxnSpMkLst>
        </pc:cxnChg>
        <pc:cxnChg chg="add del">
          <ac:chgData name="FALL Pape-Moctar (renexter)" userId="0a36763a-a853-402b-bfbe-aac1dde1ec3c" providerId="ADAL" clId="{FA6BD103-4090-44BB-8907-7EADC04DDF50}" dt="2020-02-07T13:42:06.002" v="3141" actId="26606"/>
          <ac:cxnSpMkLst>
            <pc:docMk/>
            <pc:sldMk cId="3904579180" sldId="269"/>
            <ac:cxnSpMk id="11" creationId="{EFECD4E8-AD3E-4228-82A2-9461958EA94D}"/>
          </ac:cxnSpMkLst>
        </pc:cxnChg>
        <pc:cxnChg chg="add del">
          <ac:chgData name="FALL Pape-Moctar (renexter)" userId="0a36763a-a853-402b-bfbe-aac1dde1ec3c" providerId="ADAL" clId="{FA6BD103-4090-44BB-8907-7EADC04DDF50}" dt="2020-02-07T13:38:16.745" v="3101" actId="26606"/>
          <ac:cxnSpMkLst>
            <pc:docMk/>
            <pc:sldMk cId="3904579180" sldId="269"/>
            <ac:cxnSpMk id="14" creationId="{063B6EC6-D752-4EE7-908B-F8F19E8C7FEA}"/>
          </ac:cxnSpMkLst>
        </pc:cxnChg>
        <pc:cxnChg chg="add del">
          <ac:chgData name="FALL Pape-Moctar (renexter)" userId="0a36763a-a853-402b-bfbe-aac1dde1ec3c" providerId="ADAL" clId="{FA6BD103-4090-44BB-8907-7EADC04DDF50}" dt="2020-02-07T13:38:16.745" v="3101" actId="26606"/>
          <ac:cxnSpMkLst>
            <pc:docMk/>
            <pc:sldMk cId="3904579180" sldId="269"/>
            <ac:cxnSpMk id="16" creationId="{EFECD4E8-AD3E-4228-82A2-9461958EA94D}"/>
          </ac:cxnSpMkLst>
        </pc:cxnChg>
        <pc:cxnChg chg="add del">
          <ac:chgData name="FALL Pape-Moctar (renexter)" userId="0a36763a-a853-402b-bfbe-aac1dde1ec3c" providerId="ADAL" clId="{FA6BD103-4090-44BB-8907-7EADC04DDF50}" dt="2020-02-07T13:42:11.708" v="3147" actId="26606"/>
          <ac:cxnSpMkLst>
            <pc:docMk/>
            <pc:sldMk cId="3904579180" sldId="269"/>
            <ac:cxnSpMk id="29" creationId="{063B6EC6-D752-4EE7-908B-F8F19E8C7FEA}"/>
          </ac:cxnSpMkLst>
        </pc:cxnChg>
        <pc:cxnChg chg="add del">
          <ac:chgData name="FALL Pape-Moctar (renexter)" userId="0a36763a-a853-402b-bfbe-aac1dde1ec3c" providerId="ADAL" clId="{FA6BD103-4090-44BB-8907-7EADC04DDF50}" dt="2020-02-07T13:42:11.708" v="3147" actId="26606"/>
          <ac:cxnSpMkLst>
            <pc:docMk/>
            <pc:sldMk cId="3904579180" sldId="269"/>
            <ac:cxnSpMk id="34" creationId="{EFECD4E8-AD3E-4228-82A2-9461958EA94D}"/>
          </ac:cxnSpMkLst>
        </pc:cxnChg>
        <pc:cxnChg chg="add del">
          <ac:chgData name="FALL Pape-Moctar (renexter)" userId="0a36763a-a853-402b-bfbe-aac1dde1ec3c" providerId="ADAL" clId="{FA6BD103-4090-44BB-8907-7EADC04DDF50}" dt="2020-02-07T13:38:19.651" v="3105" actId="26606"/>
          <ac:cxnSpMkLst>
            <pc:docMk/>
            <pc:sldMk cId="3904579180" sldId="269"/>
            <ac:cxnSpMk id="37" creationId="{063B6EC6-D752-4EE7-908B-F8F19E8C7FEA}"/>
          </ac:cxnSpMkLst>
        </pc:cxnChg>
        <pc:cxnChg chg="add del">
          <ac:chgData name="FALL Pape-Moctar (renexter)" userId="0a36763a-a853-402b-bfbe-aac1dde1ec3c" providerId="ADAL" clId="{FA6BD103-4090-44BB-8907-7EADC04DDF50}" dt="2020-02-07T13:38:19.651" v="3105" actId="26606"/>
          <ac:cxnSpMkLst>
            <pc:docMk/>
            <pc:sldMk cId="3904579180" sldId="269"/>
            <ac:cxnSpMk id="38" creationId="{EFECD4E8-AD3E-4228-82A2-9461958EA94D}"/>
          </ac:cxnSpMkLst>
        </pc:cxnChg>
      </pc:sldChg>
      <pc:sldChg chg="addSp delSp modSp add del mod ord setBg setClrOvrMap">
        <pc:chgData name="FALL Pape-Moctar (renexter)" userId="0a36763a-a853-402b-bfbe-aac1dde1ec3c" providerId="ADAL" clId="{FA6BD103-4090-44BB-8907-7EADC04DDF50}" dt="2020-02-07T13:46:34.823" v="3180" actId="2696"/>
        <pc:sldMkLst>
          <pc:docMk/>
          <pc:sldMk cId="1287780510" sldId="270"/>
        </pc:sldMkLst>
        <pc:spChg chg="mod">
          <ac:chgData name="FALL Pape-Moctar (renexter)" userId="0a36763a-a853-402b-bfbe-aac1dde1ec3c" providerId="ADAL" clId="{FA6BD103-4090-44BB-8907-7EADC04DDF50}" dt="2020-02-07T13:43:19.150" v="3168" actId="26606"/>
          <ac:spMkLst>
            <pc:docMk/>
            <pc:sldMk cId="1287780510" sldId="270"/>
            <ac:spMk id="2" creationId="{A7EE97F9-4CBA-4105-A52D-9A86031AB289}"/>
          </ac:spMkLst>
        </pc:spChg>
        <pc:spChg chg="del">
          <ac:chgData name="FALL Pape-Moctar (renexter)" userId="0a36763a-a853-402b-bfbe-aac1dde1ec3c" providerId="ADAL" clId="{FA6BD103-4090-44BB-8907-7EADC04DDF50}" dt="2020-02-07T13:39:38.894" v="3112"/>
          <ac:spMkLst>
            <pc:docMk/>
            <pc:sldMk cId="1287780510" sldId="270"/>
            <ac:spMk id="3" creationId="{019643D5-BBFE-4483-B1B1-885A6C6A44BA}"/>
          </ac:spMkLst>
        </pc:spChg>
        <pc:spChg chg="add del mod">
          <ac:chgData name="FALL Pape-Moctar (renexter)" userId="0a36763a-a853-402b-bfbe-aac1dde1ec3c" providerId="ADAL" clId="{FA6BD103-4090-44BB-8907-7EADC04DDF50}" dt="2020-02-07T13:44:39.974" v="3174"/>
          <ac:spMkLst>
            <pc:docMk/>
            <pc:sldMk cId="1287780510" sldId="270"/>
            <ac:spMk id="4" creationId="{FA92F599-5C7F-464D-A649-FA46E1F40CA1}"/>
          </ac:spMkLst>
        </pc:spChg>
        <pc:spChg chg="add del">
          <ac:chgData name="FALL Pape-Moctar (renexter)" userId="0a36763a-a853-402b-bfbe-aac1dde1ec3c" providerId="ADAL" clId="{FA6BD103-4090-44BB-8907-7EADC04DDF50}" dt="2020-02-07T13:40:25.044" v="3120" actId="26606"/>
          <ac:spMkLst>
            <pc:docMk/>
            <pc:sldMk cId="1287780510" sldId="270"/>
            <ac:spMk id="9" creationId="{E80B86A7-A1EC-475B-9166-88902B033A38}"/>
          </ac:spMkLst>
        </pc:spChg>
        <pc:spChg chg="add del">
          <ac:chgData name="FALL Pape-Moctar (renexter)" userId="0a36763a-a853-402b-bfbe-aac1dde1ec3c" providerId="ADAL" clId="{FA6BD103-4090-44BB-8907-7EADC04DDF50}" dt="2020-02-07T13:40:25.044" v="3120" actId="26606"/>
          <ac:spMkLst>
            <pc:docMk/>
            <pc:sldMk cId="1287780510" sldId="270"/>
            <ac:spMk id="11" creationId="{C2C29CB1-9F74-4879-A6AF-AEA67B6F1F4D}"/>
          </ac:spMkLst>
        </pc:spChg>
        <pc:spChg chg="add del">
          <ac:chgData name="FALL Pape-Moctar (renexter)" userId="0a36763a-a853-402b-bfbe-aac1dde1ec3c" providerId="ADAL" clId="{FA6BD103-4090-44BB-8907-7EADC04DDF50}" dt="2020-02-07T13:40:25.044" v="3120" actId="26606"/>
          <ac:spMkLst>
            <pc:docMk/>
            <pc:sldMk cId="1287780510" sldId="270"/>
            <ac:spMk id="13" creationId="{7E2C7115-5336-410C-AD71-0F0952A2E5A7}"/>
          </ac:spMkLst>
        </pc:spChg>
        <pc:spChg chg="add del">
          <ac:chgData name="FALL Pape-Moctar (renexter)" userId="0a36763a-a853-402b-bfbe-aac1dde1ec3c" providerId="ADAL" clId="{FA6BD103-4090-44BB-8907-7EADC04DDF50}" dt="2020-02-07T13:43:19.150" v="3168" actId="26606"/>
          <ac:spMkLst>
            <pc:docMk/>
            <pc:sldMk cId="1287780510" sldId="270"/>
            <ac:spMk id="15" creationId="{F10FD715-4DCE-4779-B634-EC78315EA213}"/>
          </ac:spMkLst>
        </pc:spChg>
        <pc:spChg chg="add del">
          <ac:chgData name="FALL Pape-Moctar (renexter)" userId="0a36763a-a853-402b-bfbe-aac1dde1ec3c" providerId="ADAL" clId="{FA6BD103-4090-44BB-8907-7EADC04DDF50}" dt="2020-02-07T13:43:19.150" v="3168" actId="26606"/>
          <ac:spMkLst>
            <pc:docMk/>
            <pc:sldMk cId="1287780510" sldId="270"/>
            <ac:spMk id="16" creationId="{603AE127-802C-459A-A612-DB85B67F0DC0}"/>
          </ac:spMkLst>
        </pc:spChg>
        <pc:spChg chg="add del">
          <ac:chgData name="FALL Pape-Moctar (renexter)" userId="0a36763a-a853-402b-bfbe-aac1dde1ec3c" providerId="ADAL" clId="{FA6BD103-4090-44BB-8907-7EADC04DDF50}" dt="2020-02-07T13:43:19.150" v="3168" actId="26606"/>
          <ac:spMkLst>
            <pc:docMk/>
            <pc:sldMk cId="1287780510" sldId="270"/>
            <ac:spMk id="17" creationId="{9323D83D-50D6-4040-A58B-FCEA340F886A}"/>
          </ac:spMkLst>
        </pc:spChg>
        <pc:spChg chg="add del">
          <ac:chgData name="FALL Pape-Moctar (renexter)" userId="0a36763a-a853-402b-bfbe-aac1dde1ec3c" providerId="ADAL" clId="{FA6BD103-4090-44BB-8907-7EADC04DDF50}" dt="2020-02-07T13:40:53.766" v="3126" actId="26606"/>
          <ac:spMkLst>
            <pc:docMk/>
            <pc:sldMk cId="1287780510" sldId="270"/>
            <ac:spMk id="25" creationId="{9323D83D-50D6-4040-A58B-FCEA340F886A}"/>
          </ac:spMkLst>
        </pc:spChg>
        <pc:spChg chg="add del">
          <ac:chgData name="FALL Pape-Moctar (renexter)" userId="0a36763a-a853-402b-bfbe-aac1dde1ec3c" providerId="ADAL" clId="{FA6BD103-4090-44BB-8907-7EADC04DDF50}" dt="2020-02-07T13:40:53.766" v="3126" actId="26606"/>
          <ac:spMkLst>
            <pc:docMk/>
            <pc:sldMk cId="1287780510" sldId="270"/>
            <ac:spMk id="26" creationId="{603AE127-802C-459A-A612-DB85B67F0DC0}"/>
          </ac:spMkLst>
        </pc:spChg>
        <pc:spChg chg="add del">
          <ac:chgData name="FALL Pape-Moctar (renexter)" userId="0a36763a-a853-402b-bfbe-aac1dde1ec3c" providerId="ADAL" clId="{FA6BD103-4090-44BB-8907-7EADC04DDF50}" dt="2020-02-07T13:40:53.766" v="3126" actId="26606"/>
          <ac:spMkLst>
            <pc:docMk/>
            <pc:sldMk cId="1287780510" sldId="270"/>
            <ac:spMk id="29" creationId="{F10FD715-4DCE-4779-B634-EC78315EA213}"/>
          </ac:spMkLst>
        </pc:spChg>
        <pc:spChg chg="add del">
          <ac:chgData name="FALL Pape-Moctar (renexter)" userId="0a36763a-a853-402b-bfbe-aac1dde1ec3c" providerId="ADAL" clId="{FA6BD103-4090-44BB-8907-7EADC04DDF50}" dt="2020-02-07T13:41:01.970" v="3128" actId="26606"/>
          <ac:spMkLst>
            <pc:docMk/>
            <pc:sldMk cId="1287780510" sldId="270"/>
            <ac:spMk id="31" creationId="{7E018740-5C2B-4A41-AC1A-7E68D1EC1954}"/>
          </ac:spMkLst>
        </pc:spChg>
        <pc:spChg chg="add del">
          <ac:chgData name="FALL Pape-Moctar (renexter)" userId="0a36763a-a853-402b-bfbe-aac1dde1ec3c" providerId="ADAL" clId="{FA6BD103-4090-44BB-8907-7EADC04DDF50}" dt="2020-02-07T13:41:01.970" v="3128" actId="26606"/>
          <ac:spMkLst>
            <pc:docMk/>
            <pc:sldMk cId="1287780510" sldId="270"/>
            <ac:spMk id="32" creationId="{A65AC7D1-EAA9-48F5-B509-60A7F50BF703}"/>
          </ac:spMkLst>
        </pc:spChg>
        <pc:spChg chg="add del">
          <ac:chgData name="FALL Pape-Moctar (renexter)" userId="0a36763a-a853-402b-bfbe-aac1dde1ec3c" providerId="ADAL" clId="{FA6BD103-4090-44BB-8907-7EADC04DDF50}" dt="2020-02-07T13:41:01.970" v="3128" actId="26606"/>
          <ac:spMkLst>
            <pc:docMk/>
            <pc:sldMk cId="1287780510" sldId="270"/>
            <ac:spMk id="33" creationId="{166F75A4-C475-4941-8EE2-B80A06A2C1BB}"/>
          </ac:spMkLst>
        </pc:spChg>
        <pc:spChg chg="add del">
          <ac:chgData name="FALL Pape-Moctar (renexter)" userId="0a36763a-a853-402b-bfbe-aac1dde1ec3c" providerId="ADAL" clId="{FA6BD103-4090-44BB-8907-7EADC04DDF50}" dt="2020-02-07T13:41:01.970" v="3128" actId="26606"/>
          <ac:spMkLst>
            <pc:docMk/>
            <pc:sldMk cId="1287780510" sldId="270"/>
            <ac:spMk id="34" creationId="{D6320AF9-619A-4175-865B-5663E1AEF4C5}"/>
          </ac:spMkLst>
        </pc:spChg>
        <pc:spChg chg="add del">
          <ac:chgData name="FALL Pape-Moctar (renexter)" userId="0a36763a-a853-402b-bfbe-aac1dde1ec3c" providerId="ADAL" clId="{FA6BD103-4090-44BB-8907-7EADC04DDF50}" dt="2020-02-07T13:41:01.970" v="3128" actId="26606"/>
          <ac:spMkLst>
            <pc:docMk/>
            <pc:sldMk cId="1287780510" sldId="270"/>
            <ac:spMk id="35" creationId="{A032553A-72E8-4B0D-8405-FF9771C9AF05}"/>
          </ac:spMkLst>
        </pc:spChg>
        <pc:spChg chg="add del">
          <ac:chgData name="FALL Pape-Moctar (renexter)" userId="0a36763a-a853-402b-bfbe-aac1dde1ec3c" providerId="ADAL" clId="{FA6BD103-4090-44BB-8907-7EADC04DDF50}" dt="2020-02-07T13:41:01.970" v="3128" actId="26606"/>
          <ac:spMkLst>
            <pc:docMk/>
            <pc:sldMk cId="1287780510" sldId="270"/>
            <ac:spMk id="37" creationId="{765800AC-C3B9-498E-87BC-29FAE4C76B21}"/>
          </ac:spMkLst>
        </pc:spChg>
        <pc:spChg chg="add del">
          <ac:chgData name="FALL Pape-Moctar (renexter)" userId="0a36763a-a853-402b-bfbe-aac1dde1ec3c" providerId="ADAL" clId="{FA6BD103-4090-44BB-8907-7EADC04DDF50}" dt="2020-02-07T13:41:01.970" v="3128" actId="26606"/>
          <ac:spMkLst>
            <pc:docMk/>
            <pc:sldMk cId="1287780510" sldId="270"/>
            <ac:spMk id="39" creationId="{1F9D6ACB-2FF4-49F9-978A-E0D5327FC635}"/>
          </ac:spMkLst>
        </pc:spChg>
        <pc:spChg chg="add del">
          <ac:chgData name="FALL Pape-Moctar (renexter)" userId="0a36763a-a853-402b-bfbe-aac1dde1ec3c" providerId="ADAL" clId="{FA6BD103-4090-44BB-8907-7EADC04DDF50}" dt="2020-02-07T13:41:01.970" v="3128" actId="26606"/>
          <ac:spMkLst>
            <pc:docMk/>
            <pc:sldMk cId="1287780510" sldId="270"/>
            <ac:spMk id="41" creationId="{142BFA2A-77A0-4F60-A32A-685681C84889}"/>
          </ac:spMkLst>
        </pc:spChg>
        <pc:spChg chg="add del">
          <ac:chgData name="FALL Pape-Moctar (renexter)" userId="0a36763a-a853-402b-bfbe-aac1dde1ec3c" providerId="ADAL" clId="{FA6BD103-4090-44BB-8907-7EADC04DDF50}" dt="2020-02-07T13:41:13.645" v="3130" actId="26606"/>
          <ac:spMkLst>
            <pc:docMk/>
            <pc:sldMk cId="1287780510" sldId="270"/>
            <ac:spMk id="43" creationId="{655AE6B0-AC9E-4167-806F-E9DB135FC46B}"/>
          </ac:spMkLst>
        </pc:spChg>
        <pc:spChg chg="add del">
          <ac:chgData name="FALL Pape-Moctar (renexter)" userId="0a36763a-a853-402b-bfbe-aac1dde1ec3c" providerId="ADAL" clId="{FA6BD103-4090-44BB-8907-7EADC04DDF50}" dt="2020-02-07T13:41:13.645" v="3130" actId="26606"/>
          <ac:spMkLst>
            <pc:docMk/>
            <pc:sldMk cId="1287780510" sldId="270"/>
            <ac:spMk id="52" creationId="{87BD1F4E-A66D-4C06-86DA-8D56CA7A3B41}"/>
          </ac:spMkLst>
        </pc:spChg>
        <pc:spChg chg="add del">
          <ac:chgData name="FALL Pape-Moctar (renexter)" userId="0a36763a-a853-402b-bfbe-aac1dde1ec3c" providerId="ADAL" clId="{FA6BD103-4090-44BB-8907-7EADC04DDF50}" dt="2020-02-07T13:41:16.339" v="3132" actId="26606"/>
          <ac:spMkLst>
            <pc:docMk/>
            <pc:sldMk cId="1287780510" sldId="270"/>
            <ac:spMk id="54" creationId="{86C16C40-7C29-4ACC-B851-7E08E459B596}"/>
          </ac:spMkLst>
        </pc:spChg>
        <pc:spChg chg="add del">
          <ac:chgData name="FALL Pape-Moctar (renexter)" userId="0a36763a-a853-402b-bfbe-aac1dde1ec3c" providerId="ADAL" clId="{FA6BD103-4090-44BB-8907-7EADC04DDF50}" dt="2020-02-07T13:41:16.339" v="3132" actId="26606"/>
          <ac:spMkLst>
            <pc:docMk/>
            <pc:sldMk cId="1287780510" sldId="270"/>
            <ac:spMk id="64" creationId="{FA92F599-5C7F-464D-A649-FA46E1F40CA1}"/>
          </ac:spMkLst>
        </pc:spChg>
        <pc:spChg chg="add del">
          <ac:chgData name="FALL Pape-Moctar (renexter)" userId="0a36763a-a853-402b-bfbe-aac1dde1ec3c" providerId="ADAL" clId="{FA6BD103-4090-44BB-8907-7EADC04DDF50}" dt="2020-02-07T13:43:19.150" v="3168" actId="26606"/>
          <ac:spMkLst>
            <pc:docMk/>
            <pc:sldMk cId="1287780510" sldId="270"/>
            <ac:spMk id="66" creationId="{655AE6B0-AC9E-4167-806F-E9DB135FC46B}"/>
          </ac:spMkLst>
        </pc:spChg>
        <pc:spChg chg="add del">
          <ac:chgData name="FALL Pape-Moctar (renexter)" userId="0a36763a-a853-402b-bfbe-aac1dde1ec3c" providerId="ADAL" clId="{FA6BD103-4090-44BB-8907-7EADC04DDF50}" dt="2020-02-07T13:43:19.150" v="3168" actId="26606"/>
          <ac:spMkLst>
            <pc:docMk/>
            <pc:sldMk cId="1287780510" sldId="270"/>
            <ac:spMk id="75" creationId="{87BD1F4E-A66D-4C06-86DA-8D56CA7A3B41}"/>
          </ac:spMkLst>
        </pc:spChg>
        <pc:spChg chg="add del">
          <ac:chgData name="FALL Pape-Moctar (renexter)" userId="0a36763a-a853-402b-bfbe-aac1dde1ec3c" providerId="ADAL" clId="{FA6BD103-4090-44BB-8907-7EADC04DDF50}" dt="2020-02-07T13:42:29.151" v="3154" actId="26606"/>
          <ac:spMkLst>
            <pc:docMk/>
            <pc:sldMk cId="1287780510" sldId="270"/>
            <ac:spMk id="81" creationId="{BDDE9CD4-0E0A-4129-8689-A89C4E9A666D}"/>
          </ac:spMkLst>
        </pc:spChg>
        <pc:spChg chg="add del">
          <ac:chgData name="FALL Pape-Moctar (renexter)" userId="0a36763a-a853-402b-bfbe-aac1dde1ec3c" providerId="ADAL" clId="{FA6BD103-4090-44BB-8907-7EADC04DDF50}" dt="2020-02-07T13:42:32.381" v="3156" actId="26606"/>
          <ac:spMkLst>
            <pc:docMk/>
            <pc:sldMk cId="1287780510" sldId="270"/>
            <ac:spMk id="85" creationId="{3F088236-D655-4F88-B238-E16762358025}"/>
          </ac:spMkLst>
        </pc:spChg>
        <pc:spChg chg="add del">
          <ac:chgData name="FALL Pape-Moctar (renexter)" userId="0a36763a-a853-402b-bfbe-aac1dde1ec3c" providerId="ADAL" clId="{FA6BD103-4090-44BB-8907-7EADC04DDF50}" dt="2020-02-07T13:42:32.381" v="3156" actId="26606"/>
          <ac:spMkLst>
            <pc:docMk/>
            <pc:sldMk cId="1287780510" sldId="270"/>
            <ac:spMk id="87" creationId="{3DAC0C92-199E-475C-9390-119A9B027276}"/>
          </ac:spMkLst>
        </pc:spChg>
        <pc:spChg chg="add del">
          <ac:chgData name="FALL Pape-Moctar (renexter)" userId="0a36763a-a853-402b-bfbe-aac1dde1ec3c" providerId="ADAL" clId="{FA6BD103-4090-44BB-8907-7EADC04DDF50}" dt="2020-02-07T13:42:32.381" v="3156" actId="26606"/>
          <ac:spMkLst>
            <pc:docMk/>
            <pc:sldMk cId="1287780510" sldId="270"/>
            <ac:spMk id="89" creationId="{C4CFB339-0ED8-4FE2-9EF1-6D1375B8499B}"/>
          </ac:spMkLst>
        </pc:spChg>
        <pc:spChg chg="add del">
          <ac:chgData name="FALL Pape-Moctar (renexter)" userId="0a36763a-a853-402b-bfbe-aac1dde1ec3c" providerId="ADAL" clId="{FA6BD103-4090-44BB-8907-7EADC04DDF50}" dt="2020-02-07T13:42:32.381" v="3156" actId="26606"/>
          <ac:spMkLst>
            <pc:docMk/>
            <pc:sldMk cId="1287780510" sldId="270"/>
            <ac:spMk id="91" creationId="{31896C80-2069-4431-9C19-83B913734490}"/>
          </ac:spMkLst>
        </pc:spChg>
        <pc:spChg chg="add del">
          <ac:chgData name="FALL Pape-Moctar (renexter)" userId="0a36763a-a853-402b-bfbe-aac1dde1ec3c" providerId="ADAL" clId="{FA6BD103-4090-44BB-8907-7EADC04DDF50}" dt="2020-02-07T13:42:32.381" v="3156" actId="26606"/>
          <ac:spMkLst>
            <pc:docMk/>
            <pc:sldMk cId="1287780510" sldId="270"/>
            <ac:spMk id="93" creationId="{BF120A21-0841-4823-B0C4-28AEBCEF9B78}"/>
          </ac:spMkLst>
        </pc:spChg>
        <pc:spChg chg="add del">
          <ac:chgData name="FALL Pape-Moctar (renexter)" userId="0a36763a-a853-402b-bfbe-aac1dde1ec3c" providerId="ADAL" clId="{FA6BD103-4090-44BB-8907-7EADC04DDF50}" dt="2020-02-07T13:42:32.381" v="3156" actId="26606"/>
          <ac:spMkLst>
            <pc:docMk/>
            <pc:sldMk cId="1287780510" sldId="270"/>
            <ac:spMk id="95" creationId="{DBB05BAE-BBD3-4289-899F-A6851503C6B0}"/>
          </ac:spMkLst>
        </pc:spChg>
        <pc:spChg chg="add del">
          <ac:chgData name="FALL Pape-Moctar (renexter)" userId="0a36763a-a853-402b-bfbe-aac1dde1ec3c" providerId="ADAL" clId="{FA6BD103-4090-44BB-8907-7EADC04DDF50}" dt="2020-02-07T13:42:32.381" v="3156" actId="26606"/>
          <ac:spMkLst>
            <pc:docMk/>
            <pc:sldMk cId="1287780510" sldId="270"/>
            <ac:spMk id="97" creationId="{9874D11C-36F5-4BBE-A490-019A54E953B0}"/>
          </ac:spMkLst>
        </pc:spChg>
        <pc:grpChg chg="add del">
          <ac:chgData name="FALL Pape-Moctar (renexter)" userId="0a36763a-a853-402b-bfbe-aac1dde1ec3c" providerId="ADAL" clId="{FA6BD103-4090-44BB-8907-7EADC04DDF50}" dt="2020-02-07T13:41:13.645" v="3130" actId="26606"/>
          <ac:grpSpMkLst>
            <pc:docMk/>
            <pc:sldMk cId="1287780510" sldId="270"/>
            <ac:grpSpMk id="44" creationId="{3523416A-383B-4FDC-B4C9-D8EDDFE9C043}"/>
          </ac:grpSpMkLst>
        </pc:grpChg>
        <pc:grpChg chg="add del">
          <ac:chgData name="FALL Pape-Moctar (renexter)" userId="0a36763a-a853-402b-bfbe-aac1dde1ec3c" providerId="ADAL" clId="{FA6BD103-4090-44BB-8907-7EADC04DDF50}" dt="2020-02-07T13:41:16.339" v="3132" actId="26606"/>
          <ac:grpSpMkLst>
            <pc:docMk/>
            <pc:sldMk cId="1287780510" sldId="270"/>
            <ac:grpSpMk id="55" creationId="{CDD733AE-DD5E-4C77-8BCD-72BF12A06BB1}"/>
          </ac:grpSpMkLst>
        </pc:grpChg>
        <pc:grpChg chg="add del">
          <ac:chgData name="FALL Pape-Moctar (renexter)" userId="0a36763a-a853-402b-bfbe-aac1dde1ec3c" providerId="ADAL" clId="{FA6BD103-4090-44BB-8907-7EADC04DDF50}" dt="2020-02-07T13:43:19.150" v="3168" actId="26606"/>
          <ac:grpSpMkLst>
            <pc:docMk/>
            <pc:sldMk cId="1287780510" sldId="270"/>
            <ac:grpSpMk id="67" creationId="{3523416A-383B-4FDC-B4C9-D8EDDFE9C043}"/>
          </ac:grpSpMkLst>
        </pc:grpChg>
        <pc:grpChg chg="add del">
          <ac:chgData name="FALL Pape-Moctar (renexter)" userId="0a36763a-a853-402b-bfbe-aac1dde1ec3c" providerId="ADAL" clId="{FA6BD103-4090-44BB-8907-7EADC04DDF50}" dt="2020-02-07T13:42:29.151" v="3154" actId="26606"/>
          <ac:grpSpMkLst>
            <pc:docMk/>
            <pc:sldMk cId="1287780510" sldId="270"/>
            <ac:grpSpMk id="83" creationId="{85DB3CA2-FA66-42B9-90EF-394894352D8C}"/>
          </ac:grpSpMkLst>
        </pc:grpChg>
        <pc:graphicFrameChg chg="add del">
          <ac:chgData name="FALL Pape-Moctar (renexter)" userId="0a36763a-a853-402b-bfbe-aac1dde1ec3c" providerId="ADAL" clId="{FA6BD103-4090-44BB-8907-7EADC04DDF50}" dt="2020-02-07T13:41:13.645" v="3130" actId="26606"/>
          <ac:graphicFrameMkLst>
            <pc:docMk/>
            <pc:sldMk cId="1287780510" sldId="270"/>
            <ac:graphicFrameMk id="20" creationId="{A0430577-C4BC-43EC-84E7-EDFC61BA1F3B}"/>
          </ac:graphicFrameMkLst>
        </pc:graphicFrameChg>
        <pc:graphicFrameChg chg="add del mod modGraphic">
          <ac:chgData name="FALL Pape-Moctar (renexter)" userId="0a36763a-a853-402b-bfbe-aac1dde1ec3c" providerId="ADAL" clId="{FA6BD103-4090-44BB-8907-7EADC04DDF50}" dt="2020-02-07T13:43:19.150" v="3168" actId="26606"/>
          <ac:graphicFrameMkLst>
            <pc:docMk/>
            <pc:sldMk cId="1287780510" sldId="270"/>
            <ac:graphicFrameMk id="76" creationId="{A0430577-C4BC-43EC-84E7-EDFC61BA1F3B}"/>
          </ac:graphicFrameMkLst>
        </pc:graphicFrameChg>
        <pc:cxnChg chg="add del">
          <ac:chgData name="FALL Pape-Moctar (renexter)" userId="0a36763a-a853-402b-bfbe-aac1dde1ec3c" providerId="ADAL" clId="{FA6BD103-4090-44BB-8907-7EADC04DDF50}" dt="2020-02-07T13:43:19.150" v="3168" actId="26606"/>
          <ac:cxnSpMkLst>
            <pc:docMk/>
            <pc:sldMk cId="1287780510" sldId="270"/>
            <ac:cxnSpMk id="18" creationId="{1A1FE6BB-DFB2-4080-9B5E-076EF5DDE67B}"/>
          </ac:cxnSpMkLst>
        </pc:cxnChg>
        <pc:cxnChg chg="add del">
          <ac:chgData name="FALL Pape-Moctar (renexter)" userId="0a36763a-a853-402b-bfbe-aac1dde1ec3c" providerId="ADAL" clId="{FA6BD103-4090-44BB-8907-7EADC04DDF50}" dt="2020-02-07T13:40:44.556" v="3124" actId="26606"/>
          <ac:cxnSpMkLst>
            <pc:docMk/>
            <pc:sldMk cId="1287780510" sldId="270"/>
            <ac:cxnSpMk id="23" creationId="{0B5F7E3B-C5F1-40E0-A491-558BAFBC1127}"/>
          </ac:cxnSpMkLst>
        </pc:cxnChg>
        <pc:cxnChg chg="add del">
          <ac:chgData name="FALL Pape-Moctar (renexter)" userId="0a36763a-a853-402b-bfbe-aac1dde1ec3c" providerId="ADAL" clId="{FA6BD103-4090-44BB-8907-7EADC04DDF50}" dt="2020-02-07T13:40:53.766" v="3126" actId="26606"/>
          <ac:cxnSpMkLst>
            <pc:docMk/>
            <pc:sldMk cId="1287780510" sldId="270"/>
            <ac:cxnSpMk id="27" creationId="{1A1FE6BB-DFB2-4080-9B5E-076EF5DDE67B}"/>
          </ac:cxnSpMkLst>
        </pc:cxnChg>
        <pc:cxnChg chg="add del">
          <ac:chgData name="FALL Pape-Moctar (renexter)" userId="0a36763a-a853-402b-bfbe-aac1dde1ec3c" providerId="ADAL" clId="{FA6BD103-4090-44BB-8907-7EADC04DDF50}" dt="2020-02-07T13:41:01.970" v="3128" actId="26606"/>
          <ac:cxnSpMkLst>
            <pc:docMk/>
            <pc:sldMk cId="1287780510" sldId="270"/>
            <ac:cxnSpMk id="36" creationId="{063B6EC6-D752-4EE7-908B-F8F19E8C7FEA}"/>
          </ac:cxnSpMkLst>
        </pc:cxnChg>
        <pc:cxnChg chg="add del">
          <ac:chgData name="FALL Pape-Moctar (renexter)" userId="0a36763a-a853-402b-bfbe-aac1dde1ec3c" providerId="ADAL" clId="{FA6BD103-4090-44BB-8907-7EADC04DDF50}" dt="2020-02-07T13:41:01.970" v="3128" actId="26606"/>
          <ac:cxnSpMkLst>
            <pc:docMk/>
            <pc:sldMk cId="1287780510" sldId="270"/>
            <ac:cxnSpMk id="38" creationId="{EFECD4E8-AD3E-4228-82A2-9461958EA94D}"/>
          </ac:cxnSpMkLst>
        </pc:cxnChg>
        <pc:cxnChg chg="add del">
          <ac:chgData name="FALL Pape-Moctar (renexter)" userId="0a36763a-a853-402b-bfbe-aac1dde1ec3c" providerId="ADAL" clId="{FA6BD103-4090-44BB-8907-7EADC04DDF50}" dt="2020-02-07T13:42:32.381" v="3156" actId="26606"/>
          <ac:cxnSpMkLst>
            <pc:docMk/>
            <pc:sldMk cId="1287780510" sldId="270"/>
            <ac:cxnSpMk id="96" creationId="{64FA5DFF-7FE6-4855-84E6-DFA78EE978BD}"/>
          </ac:cxnSpMkLst>
        </pc:cxnChg>
        <pc:cxnChg chg="add del">
          <ac:chgData name="FALL Pape-Moctar (renexter)" userId="0a36763a-a853-402b-bfbe-aac1dde1ec3c" providerId="ADAL" clId="{FA6BD103-4090-44BB-8907-7EADC04DDF50}" dt="2020-02-07T13:42:32.381" v="3156" actId="26606"/>
          <ac:cxnSpMkLst>
            <pc:docMk/>
            <pc:sldMk cId="1287780510" sldId="270"/>
            <ac:cxnSpMk id="98" creationId="{2AFD8CBA-54A3-4363-991B-B9C631BBFA74}"/>
          </ac:cxnSpMkLst>
        </pc:cxnChg>
      </pc:sldChg>
      <pc:sldChg chg="addSp delSp modSp add">
        <pc:chgData name="FALL Pape-Moctar (renexter)" userId="0a36763a-a853-402b-bfbe-aac1dde1ec3c" providerId="ADAL" clId="{FA6BD103-4090-44BB-8907-7EADC04DDF50}" dt="2020-02-07T13:44:54.807" v="3178"/>
        <pc:sldMkLst>
          <pc:docMk/>
          <pc:sldMk cId="3922191329" sldId="271"/>
        </pc:sldMkLst>
        <pc:spChg chg="del">
          <ac:chgData name="FALL Pape-Moctar (renexter)" userId="0a36763a-a853-402b-bfbe-aac1dde1ec3c" providerId="ADAL" clId="{FA6BD103-4090-44BB-8907-7EADC04DDF50}" dt="2020-02-07T13:44:18.449" v="3170"/>
          <ac:spMkLst>
            <pc:docMk/>
            <pc:sldMk cId="3922191329" sldId="271"/>
            <ac:spMk id="2" creationId="{442DB7D7-D309-49EB-A90F-CC0792313B12}"/>
          </ac:spMkLst>
        </pc:spChg>
        <pc:spChg chg="del">
          <ac:chgData name="FALL Pape-Moctar (renexter)" userId="0a36763a-a853-402b-bfbe-aac1dde1ec3c" providerId="ADAL" clId="{FA6BD103-4090-44BB-8907-7EADC04DDF50}" dt="2020-02-07T13:44:18.449" v="3170"/>
          <ac:spMkLst>
            <pc:docMk/>
            <pc:sldMk cId="3922191329" sldId="271"/>
            <ac:spMk id="3" creationId="{B88BD383-9406-46DE-84C4-965407DB8E63}"/>
          </ac:spMkLst>
        </pc:spChg>
        <pc:spChg chg="add mod">
          <ac:chgData name="FALL Pape-Moctar (renexter)" userId="0a36763a-a853-402b-bfbe-aac1dde1ec3c" providerId="ADAL" clId="{FA6BD103-4090-44BB-8907-7EADC04DDF50}" dt="2020-02-07T13:44:54.807" v="3178"/>
          <ac:spMkLst>
            <pc:docMk/>
            <pc:sldMk cId="3922191329" sldId="271"/>
            <ac:spMk id="4" creationId="{3B06DEC7-07CC-472D-9788-EC94899D5754}"/>
          </ac:spMkLst>
        </pc:spChg>
        <pc:spChg chg="add mod">
          <ac:chgData name="FALL Pape-Moctar (renexter)" userId="0a36763a-a853-402b-bfbe-aac1dde1ec3c" providerId="ADAL" clId="{FA6BD103-4090-44BB-8907-7EADC04DDF50}" dt="2020-02-07T13:44:43.357" v="3176" actId="27636"/>
          <ac:spMkLst>
            <pc:docMk/>
            <pc:sldMk cId="3922191329" sldId="271"/>
            <ac:spMk id="5" creationId="{F194B3BD-9398-492E-B64B-B323BE7AEEB5}"/>
          </ac:spMkLst>
        </pc:spChg>
        <pc:spChg chg="add mod">
          <ac:chgData name="FALL Pape-Moctar (renexter)" userId="0a36763a-a853-402b-bfbe-aac1dde1ec3c" providerId="ADAL" clId="{FA6BD103-4090-44BB-8907-7EADC04DDF50}" dt="2020-02-07T13:44:43.364" v="3177" actId="27636"/>
          <ac:spMkLst>
            <pc:docMk/>
            <pc:sldMk cId="3922191329" sldId="271"/>
            <ac:spMk id="6" creationId="{A0F8567D-4CF2-4253-B78F-85E7A1D67687}"/>
          </ac:spMkLst>
        </pc:spChg>
      </pc:sldChg>
      <pc:sldChg chg="addSp delSp modSp add del mod setBg">
        <pc:chgData name="FALL Pape-Moctar (renexter)" userId="0a36763a-a853-402b-bfbe-aac1dde1ec3c" providerId="ADAL" clId="{FA6BD103-4090-44BB-8907-7EADC04DDF50}" dt="2020-02-07T13:52:35.958" v="3192" actId="2696"/>
        <pc:sldMkLst>
          <pc:docMk/>
          <pc:sldMk cId="1831578575" sldId="272"/>
        </pc:sldMkLst>
        <pc:spChg chg="mod">
          <ac:chgData name="FALL Pape-Moctar (renexter)" userId="0a36763a-a853-402b-bfbe-aac1dde1ec3c" providerId="ADAL" clId="{FA6BD103-4090-44BB-8907-7EADC04DDF50}" dt="2020-02-07T13:52:27.323" v="3191" actId="26606"/>
          <ac:spMkLst>
            <pc:docMk/>
            <pc:sldMk cId="1831578575" sldId="272"/>
            <ac:spMk id="2" creationId="{90EF8F7D-0631-49DF-839F-4EF77004EB4F}"/>
          </ac:spMkLst>
        </pc:spChg>
        <pc:spChg chg="mod">
          <ac:chgData name="FALL Pape-Moctar (renexter)" userId="0a36763a-a853-402b-bfbe-aac1dde1ec3c" providerId="ADAL" clId="{FA6BD103-4090-44BB-8907-7EADC04DDF50}" dt="2020-02-07T13:52:27.323" v="3191" actId="26606"/>
          <ac:spMkLst>
            <pc:docMk/>
            <pc:sldMk cId="1831578575" sldId="272"/>
            <ac:spMk id="3" creationId="{AABF8A60-E1AB-44A0-8CD4-ECF7E2D20A11}"/>
          </ac:spMkLst>
        </pc:spChg>
        <pc:spChg chg="add del">
          <ac:chgData name="FALL Pape-Moctar (renexter)" userId="0a36763a-a853-402b-bfbe-aac1dde1ec3c" providerId="ADAL" clId="{FA6BD103-4090-44BB-8907-7EADC04DDF50}" dt="2020-02-07T13:52:27.313" v="3190" actId="26606"/>
          <ac:spMkLst>
            <pc:docMk/>
            <pc:sldMk cId="1831578575" sldId="272"/>
            <ac:spMk id="8" creationId="{E80B86A7-A1EC-475B-9166-88902B033A38}"/>
          </ac:spMkLst>
        </pc:spChg>
        <pc:spChg chg="add del">
          <ac:chgData name="FALL Pape-Moctar (renexter)" userId="0a36763a-a853-402b-bfbe-aac1dde1ec3c" providerId="ADAL" clId="{FA6BD103-4090-44BB-8907-7EADC04DDF50}" dt="2020-02-07T13:52:27.313" v="3190" actId="26606"/>
          <ac:spMkLst>
            <pc:docMk/>
            <pc:sldMk cId="1831578575" sldId="272"/>
            <ac:spMk id="10" creationId="{C2C29CB1-9F74-4879-A6AF-AEA67B6F1F4D}"/>
          </ac:spMkLst>
        </pc:spChg>
        <pc:spChg chg="add del">
          <ac:chgData name="FALL Pape-Moctar (renexter)" userId="0a36763a-a853-402b-bfbe-aac1dde1ec3c" providerId="ADAL" clId="{FA6BD103-4090-44BB-8907-7EADC04DDF50}" dt="2020-02-07T13:52:27.313" v="3190" actId="26606"/>
          <ac:spMkLst>
            <pc:docMk/>
            <pc:sldMk cId="1831578575" sldId="272"/>
            <ac:spMk id="12" creationId="{7E2C7115-5336-410C-AD71-0F0952A2E5A7}"/>
          </ac:spMkLst>
        </pc:spChg>
        <pc:spChg chg="add">
          <ac:chgData name="FALL Pape-Moctar (renexter)" userId="0a36763a-a853-402b-bfbe-aac1dde1ec3c" providerId="ADAL" clId="{FA6BD103-4090-44BB-8907-7EADC04DDF50}" dt="2020-02-07T13:52:27.323" v="3191" actId="26606"/>
          <ac:spMkLst>
            <pc:docMk/>
            <pc:sldMk cId="1831578575" sldId="272"/>
            <ac:spMk id="14" creationId="{F10FD715-4DCE-4779-B634-EC78315EA213}"/>
          </ac:spMkLst>
        </pc:spChg>
        <pc:spChg chg="add">
          <ac:chgData name="FALL Pape-Moctar (renexter)" userId="0a36763a-a853-402b-bfbe-aac1dde1ec3c" providerId="ADAL" clId="{FA6BD103-4090-44BB-8907-7EADC04DDF50}" dt="2020-02-07T13:52:27.323" v="3191" actId="26606"/>
          <ac:spMkLst>
            <pc:docMk/>
            <pc:sldMk cId="1831578575" sldId="272"/>
            <ac:spMk id="15" creationId="{603AE127-802C-459A-A612-DB85B67F0DC0}"/>
          </ac:spMkLst>
        </pc:spChg>
        <pc:spChg chg="add">
          <ac:chgData name="FALL Pape-Moctar (renexter)" userId="0a36763a-a853-402b-bfbe-aac1dde1ec3c" providerId="ADAL" clId="{FA6BD103-4090-44BB-8907-7EADC04DDF50}" dt="2020-02-07T13:52:27.323" v="3191" actId="26606"/>
          <ac:spMkLst>
            <pc:docMk/>
            <pc:sldMk cId="1831578575" sldId="272"/>
            <ac:spMk id="16" creationId="{9323D83D-50D6-4040-A58B-FCEA340F886A}"/>
          </ac:spMkLst>
        </pc:spChg>
        <pc:cxnChg chg="add">
          <ac:chgData name="FALL Pape-Moctar (renexter)" userId="0a36763a-a853-402b-bfbe-aac1dde1ec3c" providerId="ADAL" clId="{FA6BD103-4090-44BB-8907-7EADC04DDF50}" dt="2020-02-07T13:52:27.323" v="3191" actId="26606"/>
          <ac:cxnSpMkLst>
            <pc:docMk/>
            <pc:sldMk cId="1831578575" sldId="272"/>
            <ac:cxnSpMk id="17" creationId="{1A1FE6BB-DFB2-4080-9B5E-076EF5DDE67B}"/>
          </ac:cxnSpMkLst>
        </pc:cxnChg>
      </pc:sldChg>
      <pc:sldChg chg="addSp delSp modSp add mod setBg setClrOvrMap">
        <pc:chgData name="FALL Pape-Moctar (renexter)" userId="0a36763a-a853-402b-bfbe-aac1dde1ec3c" providerId="ADAL" clId="{FA6BD103-4090-44BB-8907-7EADC04DDF50}" dt="2020-02-07T14:04:42.489" v="3328" actId="27636"/>
        <pc:sldMkLst>
          <pc:docMk/>
          <pc:sldMk cId="4029021444" sldId="272"/>
        </pc:sldMkLst>
        <pc:spChg chg="mod">
          <ac:chgData name="FALL Pape-Moctar (renexter)" userId="0a36763a-a853-402b-bfbe-aac1dde1ec3c" providerId="ADAL" clId="{FA6BD103-4090-44BB-8907-7EADC04DDF50}" dt="2020-02-07T14:04:42.489" v="3328" actId="27636"/>
          <ac:spMkLst>
            <pc:docMk/>
            <pc:sldMk cId="4029021444" sldId="272"/>
            <ac:spMk id="2" creationId="{249AB1B6-0F02-4C0D-B6D8-6C96E0EB0AEF}"/>
          </ac:spMkLst>
        </pc:spChg>
        <pc:spChg chg="add del mod">
          <ac:chgData name="FALL Pape-Moctar (renexter)" userId="0a36763a-a853-402b-bfbe-aac1dde1ec3c" providerId="ADAL" clId="{FA6BD103-4090-44BB-8907-7EADC04DDF50}" dt="2020-02-07T13:56:50.954" v="3247" actId="26606"/>
          <ac:spMkLst>
            <pc:docMk/>
            <pc:sldMk cId="4029021444" sldId="272"/>
            <ac:spMk id="3" creationId="{53541C39-8536-47EA-8A0C-7AADD6CDC52D}"/>
          </ac:spMkLst>
        </pc:spChg>
        <pc:spChg chg="add del">
          <ac:chgData name="FALL Pape-Moctar (renexter)" userId="0a36763a-a853-402b-bfbe-aac1dde1ec3c" providerId="ADAL" clId="{FA6BD103-4090-44BB-8907-7EADC04DDF50}" dt="2020-02-07T13:54:27.173" v="3196" actId="26606"/>
          <ac:spMkLst>
            <pc:docMk/>
            <pc:sldMk cId="4029021444" sldId="272"/>
            <ac:spMk id="10" creationId="{655AE6B0-AC9E-4167-806F-E9DB135FC46B}"/>
          </ac:spMkLst>
        </pc:spChg>
        <pc:spChg chg="add del">
          <ac:chgData name="FALL Pape-Moctar (renexter)" userId="0a36763a-a853-402b-bfbe-aac1dde1ec3c" providerId="ADAL" clId="{FA6BD103-4090-44BB-8907-7EADC04DDF50}" dt="2020-02-07T13:54:30.696" v="3200" actId="26606"/>
          <ac:spMkLst>
            <pc:docMk/>
            <pc:sldMk cId="4029021444" sldId="272"/>
            <ac:spMk id="14" creationId="{F10FD715-4DCE-4779-B634-EC78315EA213}"/>
          </ac:spMkLst>
        </pc:spChg>
        <pc:spChg chg="add del">
          <ac:chgData name="FALL Pape-Moctar (renexter)" userId="0a36763a-a853-402b-bfbe-aac1dde1ec3c" providerId="ADAL" clId="{FA6BD103-4090-44BB-8907-7EADC04DDF50}" dt="2020-02-07T13:54:34.656" v="3204" actId="26606"/>
          <ac:spMkLst>
            <pc:docMk/>
            <pc:sldMk cId="4029021444" sldId="272"/>
            <ac:spMk id="16" creationId="{BB934D2B-85E2-4375-94EE-B66C16BF7999}"/>
          </ac:spMkLst>
        </pc:spChg>
        <pc:spChg chg="add del">
          <ac:chgData name="FALL Pape-Moctar (renexter)" userId="0a36763a-a853-402b-bfbe-aac1dde1ec3c" providerId="ADAL" clId="{FA6BD103-4090-44BB-8907-7EADC04DDF50}" dt="2020-02-07T13:54:34.656" v="3204" actId="26606"/>
          <ac:spMkLst>
            <pc:docMk/>
            <pc:sldMk cId="4029021444" sldId="272"/>
            <ac:spMk id="18" creationId="{9B445E02-D785-4565-B842-9567BBC09508}"/>
          </ac:spMkLst>
        </pc:spChg>
        <pc:spChg chg="add del">
          <ac:chgData name="FALL Pape-Moctar (renexter)" userId="0a36763a-a853-402b-bfbe-aac1dde1ec3c" providerId="ADAL" clId="{FA6BD103-4090-44BB-8907-7EADC04DDF50}" dt="2020-02-07T13:54:34.656" v="3204" actId="26606"/>
          <ac:spMkLst>
            <pc:docMk/>
            <pc:sldMk cId="4029021444" sldId="272"/>
            <ac:spMk id="20" creationId="{2C153736-D102-4F57-9DE7-615AFC02B0AC}"/>
          </ac:spMkLst>
        </pc:spChg>
        <pc:spChg chg="add del">
          <ac:chgData name="FALL Pape-Moctar (renexter)" userId="0a36763a-a853-402b-bfbe-aac1dde1ec3c" providerId="ADAL" clId="{FA6BD103-4090-44BB-8907-7EADC04DDF50}" dt="2020-02-07T13:54:34.656" v="3204" actId="26606"/>
          <ac:spMkLst>
            <pc:docMk/>
            <pc:sldMk cId="4029021444" sldId="272"/>
            <ac:spMk id="22" creationId="{BA407A52-66F4-4CDE-A726-FF79F3EC342D}"/>
          </ac:spMkLst>
        </pc:spChg>
        <pc:spChg chg="add del">
          <ac:chgData name="FALL Pape-Moctar (renexter)" userId="0a36763a-a853-402b-bfbe-aac1dde1ec3c" providerId="ADAL" clId="{FA6BD103-4090-44BB-8907-7EADC04DDF50}" dt="2020-02-07T13:54:27.173" v="3196" actId="26606"/>
          <ac:spMkLst>
            <pc:docMk/>
            <pc:sldMk cId="4029021444" sldId="272"/>
            <ac:spMk id="23" creationId="{87BD1F4E-A66D-4C06-86DA-8D56CA7A3B41}"/>
          </ac:spMkLst>
        </pc:spChg>
        <pc:spChg chg="add del">
          <ac:chgData name="FALL Pape-Moctar (renexter)" userId="0a36763a-a853-402b-bfbe-aac1dde1ec3c" providerId="ADAL" clId="{FA6BD103-4090-44BB-8907-7EADC04DDF50}" dt="2020-02-07T13:54:34.656" v="3204" actId="26606"/>
          <ac:spMkLst>
            <pc:docMk/>
            <pc:sldMk cId="4029021444" sldId="272"/>
            <ac:spMk id="24" creationId="{D28FFB34-4FC3-46F5-B900-D3B774FD0BE6}"/>
          </ac:spMkLst>
        </pc:spChg>
        <pc:spChg chg="add del">
          <ac:chgData name="FALL Pape-Moctar (renexter)" userId="0a36763a-a853-402b-bfbe-aac1dde1ec3c" providerId="ADAL" clId="{FA6BD103-4090-44BB-8907-7EADC04DDF50}" dt="2020-02-07T13:54:28.783" v="3198" actId="26606"/>
          <ac:spMkLst>
            <pc:docMk/>
            <pc:sldMk cId="4029021444" sldId="272"/>
            <ac:spMk id="25" creationId="{53541C39-8536-47EA-8A0C-7AADD6CDC52D}"/>
          </ac:spMkLst>
        </pc:spChg>
        <pc:spChg chg="add del">
          <ac:chgData name="FALL Pape-Moctar (renexter)" userId="0a36763a-a853-402b-bfbe-aac1dde1ec3c" providerId="ADAL" clId="{FA6BD103-4090-44BB-8907-7EADC04DDF50}" dt="2020-02-07T13:54:34.656" v="3204" actId="26606"/>
          <ac:spMkLst>
            <pc:docMk/>
            <pc:sldMk cId="4029021444" sldId="272"/>
            <ac:spMk id="26" creationId="{205F7B13-ACB5-46BE-8070-0431266B183B}"/>
          </ac:spMkLst>
        </pc:spChg>
        <pc:spChg chg="add del">
          <ac:chgData name="FALL Pape-Moctar (renexter)" userId="0a36763a-a853-402b-bfbe-aac1dde1ec3c" providerId="ADAL" clId="{FA6BD103-4090-44BB-8907-7EADC04DDF50}" dt="2020-02-07T13:54:30.696" v="3200" actId="26606"/>
          <ac:spMkLst>
            <pc:docMk/>
            <pc:sldMk cId="4029021444" sldId="272"/>
            <ac:spMk id="27" creationId="{603AE127-802C-459A-A612-DB85B67F0DC0}"/>
          </ac:spMkLst>
        </pc:spChg>
        <pc:spChg chg="add del">
          <ac:chgData name="FALL Pape-Moctar (renexter)" userId="0a36763a-a853-402b-bfbe-aac1dde1ec3c" providerId="ADAL" clId="{FA6BD103-4090-44BB-8907-7EADC04DDF50}" dt="2020-02-07T13:54:30.696" v="3200" actId="26606"/>
          <ac:spMkLst>
            <pc:docMk/>
            <pc:sldMk cId="4029021444" sldId="272"/>
            <ac:spMk id="28" creationId="{9323D83D-50D6-4040-A58B-FCEA340F886A}"/>
          </ac:spMkLst>
        </pc:spChg>
        <pc:spChg chg="add del">
          <ac:chgData name="FALL Pape-Moctar (renexter)" userId="0a36763a-a853-402b-bfbe-aac1dde1ec3c" providerId="ADAL" clId="{FA6BD103-4090-44BB-8907-7EADC04DDF50}" dt="2020-02-07T13:54:30.696" v="3200" actId="26606"/>
          <ac:spMkLst>
            <pc:docMk/>
            <pc:sldMk cId="4029021444" sldId="272"/>
            <ac:spMk id="30" creationId="{53541C39-8536-47EA-8A0C-7AADD6CDC52D}"/>
          </ac:spMkLst>
        </pc:spChg>
        <pc:spChg chg="add del">
          <ac:chgData name="FALL Pape-Moctar (renexter)" userId="0a36763a-a853-402b-bfbe-aac1dde1ec3c" providerId="ADAL" clId="{FA6BD103-4090-44BB-8907-7EADC04DDF50}" dt="2020-02-07T13:54:33.478" v="3202" actId="26606"/>
          <ac:spMkLst>
            <pc:docMk/>
            <pc:sldMk cId="4029021444" sldId="272"/>
            <ac:spMk id="32" creationId="{E80B86A7-A1EC-475B-9166-88902B033A38}"/>
          </ac:spMkLst>
        </pc:spChg>
        <pc:spChg chg="add del">
          <ac:chgData name="FALL Pape-Moctar (renexter)" userId="0a36763a-a853-402b-bfbe-aac1dde1ec3c" providerId="ADAL" clId="{FA6BD103-4090-44BB-8907-7EADC04DDF50}" dt="2020-02-07T13:54:33.478" v="3202" actId="26606"/>
          <ac:spMkLst>
            <pc:docMk/>
            <pc:sldMk cId="4029021444" sldId="272"/>
            <ac:spMk id="33" creationId="{C2C29CB1-9F74-4879-A6AF-AEA67B6F1F4D}"/>
          </ac:spMkLst>
        </pc:spChg>
        <pc:spChg chg="add del">
          <ac:chgData name="FALL Pape-Moctar (renexter)" userId="0a36763a-a853-402b-bfbe-aac1dde1ec3c" providerId="ADAL" clId="{FA6BD103-4090-44BB-8907-7EADC04DDF50}" dt="2020-02-07T13:54:33.478" v="3202" actId="26606"/>
          <ac:spMkLst>
            <pc:docMk/>
            <pc:sldMk cId="4029021444" sldId="272"/>
            <ac:spMk id="34" creationId="{53541C39-8536-47EA-8A0C-7AADD6CDC52D}"/>
          </ac:spMkLst>
        </pc:spChg>
        <pc:spChg chg="add del">
          <ac:chgData name="FALL Pape-Moctar (renexter)" userId="0a36763a-a853-402b-bfbe-aac1dde1ec3c" providerId="ADAL" clId="{FA6BD103-4090-44BB-8907-7EADC04DDF50}" dt="2020-02-07T13:54:33.478" v="3202" actId="26606"/>
          <ac:spMkLst>
            <pc:docMk/>
            <pc:sldMk cId="4029021444" sldId="272"/>
            <ac:spMk id="35" creationId="{7E2C7115-5336-410C-AD71-0F0952A2E5A7}"/>
          </ac:spMkLst>
        </pc:spChg>
        <pc:spChg chg="add del">
          <ac:chgData name="FALL Pape-Moctar (renexter)" userId="0a36763a-a853-402b-bfbe-aac1dde1ec3c" providerId="ADAL" clId="{FA6BD103-4090-44BB-8907-7EADC04DDF50}" dt="2020-02-07T13:54:34.656" v="3204" actId="26606"/>
          <ac:spMkLst>
            <pc:docMk/>
            <pc:sldMk cId="4029021444" sldId="272"/>
            <ac:spMk id="37" creationId="{C52ED567-06B3-4107-9773-BBB6BD78673C}"/>
          </ac:spMkLst>
        </pc:spChg>
        <pc:spChg chg="add del">
          <ac:chgData name="FALL Pape-Moctar (renexter)" userId="0a36763a-a853-402b-bfbe-aac1dde1ec3c" providerId="ADAL" clId="{FA6BD103-4090-44BB-8907-7EADC04DDF50}" dt="2020-02-07T13:54:34.656" v="3204" actId="26606"/>
          <ac:spMkLst>
            <pc:docMk/>
            <pc:sldMk cId="4029021444" sldId="272"/>
            <ac:spMk id="38" creationId="{53541C39-8536-47EA-8A0C-7AADD6CDC52D}"/>
          </ac:spMkLst>
        </pc:spChg>
        <pc:spChg chg="add del">
          <ac:chgData name="FALL Pape-Moctar (renexter)" userId="0a36763a-a853-402b-bfbe-aac1dde1ec3c" providerId="ADAL" clId="{FA6BD103-4090-44BB-8907-7EADC04DDF50}" dt="2020-02-07T13:54:34.656" v="3204" actId="26606"/>
          <ac:spMkLst>
            <pc:docMk/>
            <pc:sldMk cId="4029021444" sldId="272"/>
            <ac:spMk id="39" creationId="{AF551D8B-3775-4477-88B7-7B7C350D34E4}"/>
          </ac:spMkLst>
        </pc:spChg>
        <pc:spChg chg="add del">
          <ac:chgData name="FALL Pape-Moctar (renexter)" userId="0a36763a-a853-402b-bfbe-aac1dde1ec3c" providerId="ADAL" clId="{FA6BD103-4090-44BB-8907-7EADC04DDF50}" dt="2020-02-07T13:54:34.656" v="3204" actId="26606"/>
          <ac:spMkLst>
            <pc:docMk/>
            <pc:sldMk cId="4029021444" sldId="272"/>
            <ac:spMk id="42" creationId="{D52A0D23-45DD-4DF4-ADE6-A81F409BB9FB}"/>
          </ac:spMkLst>
        </pc:spChg>
        <pc:spChg chg="add del">
          <ac:chgData name="FALL Pape-Moctar (renexter)" userId="0a36763a-a853-402b-bfbe-aac1dde1ec3c" providerId="ADAL" clId="{FA6BD103-4090-44BB-8907-7EADC04DDF50}" dt="2020-02-07T13:54:36.582" v="3206" actId="26606"/>
          <ac:spMkLst>
            <pc:docMk/>
            <pc:sldMk cId="4029021444" sldId="272"/>
            <ac:spMk id="44" creationId="{A65AC7D1-EAA9-48F5-B509-60A7F50BF703}"/>
          </ac:spMkLst>
        </pc:spChg>
        <pc:spChg chg="add del">
          <ac:chgData name="FALL Pape-Moctar (renexter)" userId="0a36763a-a853-402b-bfbe-aac1dde1ec3c" providerId="ADAL" clId="{FA6BD103-4090-44BB-8907-7EADC04DDF50}" dt="2020-02-07T13:54:36.582" v="3206" actId="26606"/>
          <ac:spMkLst>
            <pc:docMk/>
            <pc:sldMk cId="4029021444" sldId="272"/>
            <ac:spMk id="45" creationId="{D6320AF9-619A-4175-865B-5663E1AEF4C5}"/>
          </ac:spMkLst>
        </pc:spChg>
        <pc:spChg chg="add del">
          <ac:chgData name="FALL Pape-Moctar (renexter)" userId="0a36763a-a853-402b-bfbe-aac1dde1ec3c" providerId="ADAL" clId="{FA6BD103-4090-44BB-8907-7EADC04DDF50}" dt="2020-02-07T13:54:36.582" v="3206" actId="26606"/>
          <ac:spMkLst>
            <pc:docMk/>
            <pc:sldMk cId="4029021444" sldId="272"/>
            <ac:spMk id="48" creationId="{7E018740-5C2B-4A41-AC1A-7E68D1EC1954}"/>
          </ac:spMkLst>
        </pc:spChg>
        <pc:spChg chg="add del">
          <ac:chgData name="FALL Pape-Moctar (renexter)" userId="0a36763a-a853-402b-bfbe-aac1dde1ec3c" providerId="ADAL" clId="{FA6BD103-4090-44BB-8907-7EADC04DDF50}" dt="2020-02-07T13:54:36.582" v="3206" actId="26606"/>
          <ac:spMkLst>
            <pc:docMk/>
            <pc:sldMk cId="4029021444" sldId="272"/>
            <ac:spMk id="49" creationId="{166F75A4-C475-4941-8EE2-B80A06A2C1BB}"/>
          </ac:spMkLst>
        </pc:spChg>
        <pc:spChg chg="add del">
          <ac:chgData name="FALL Pape-Moctar (renexter)" userId="0a36763a-a853-402b-bfbe-aac1dde1ec3c" providerId="ADAL" clId="{FA6BD103-4090-44BB-8907-7EADC04DDF50}" dt="2020-02-07T13:54:36.582" v="3206" actId="26606"/>
          <ac:spMkLst>
            <pc:docMk/>
            <pc:sldMk cId="4029021444" sldId="272"/>
            <ac:spMk id="50" creationId="{A032553A-72E8-4B0D-8405-FF9771C9AF05}"/>
          </ac:spMkLst>
        </pc:spChg>
        <pc:spChg chg="add del">
          <ac:chgData name="FALL Pape-Moctar (renexter)" userId="0a36763a-a853-402b-bfbe-aac1dde1ec3c" providerId="ADAL" clId="{FA6BD103-4090-44BB-8907-7EADC04DDF50}" dt="2020-02-07T13:54:36.582" v="3206" actId="26606"/>
          <ac:spMkLst>
            <pc:docMk/>
            <pc:sldMk cId="4029021444" sldId="272"/>
            <ac:spMk id="51" creationId="{765800AC-C3B9-498E-87BC-29FAE4C76B21}"/>
          </ac:spMkLst>
        </pc:spChg>
        <pc:spChg chg="add del">
          <ac:chgData name="FALL Pape-Moctar (renexter)" userId="0a36763a-a853-402b-bfbe-aac1dde1ec3c" providerId="ADAL" clId="{FA6BD103-4090-44BB-8907-7EADC04DDF50}" dt="2020-02-07T13:54:36.582" v="3206" actId="26606"/>
          <ac:spMkLst>
            <pc:docMk/>
            <pc:sldMk cId="4029021444" sldId="272"/>
            <ac:spMk id="52" creationId="{1F9D6ACB-2FF4-49F9-978A-E0D5327FC635}"/>
          </ac:spMkLst>
        </pc:spChg>
        <pc:spChg chg="add del">
          <ac:chgData name="FALL Pape-Moctar (renexter)" userId="0a36763a-a853-402b-bfbe-aac1dde1ec3c" providerId="ADAL" clId="{FA6BD103-4090-44BB-8907-7EADC04DDF50}" dt="2020-02-07T13:54:36.582" v="3206" actId="26606"/>
          <ac:spMkLst>
            <pc:docMk/>
            <pc:sldMk cId="4029021444" sldId="272"/>
            <ac:spMk id="53" creationId="{142BFA2A-77A0-4F60-A32A-685681C84889}"/>
          </ac:spMkLst>
        </pc:spChg>
        <pc:spChg chg="add del">
          <ac:chgData name="FALL Pape-Moctar (renexter)" userId="0a36763a-a853-402b-bfbe-aac1dde1ec3c" providerId="ADAL" clId="{FA6BD103-4090-44BB-8907-7EADC04DDF50}" dt="2020-02-07T13:54:36.582" v="3206" actId="26606"/>
          <ac:spMkLst>
            <pc:docMk/>
            <pc:sldMk cId="4029021444" sldId="272"/>
            <ac:spMk id="54" creationId="{53541C39-8536-47EA-8A0C-7AADD6CDC52D}"/>
          </ac:spMkLst>
        </pc:spChg>
        <pc:spChg chg="add del">
          <ac:chgData name="FALL Pape-Moctar (renexter)" userId="0a36763a-a853-402b-bfbe-aac1dde1ec3c" providerId="ADAL" clId="{FA6BD103-4090-44BB-8907-7EADC04DDF50}" dt="2020-02-07T13:54:40.130" v="3208" actId="26606"/>
          <ac:spMkLst>
            <pc:docMk/>
            <pc:sldMk cId="4029021444" sldId="272"/>
            <ac:spMk id="56" creationId="{E80B86A7-A1EC-475B-9166-88902B033A38}"/>
          </ac:spMkLst>
        </pc:spChg>
        <pc:spChg chg="add del">
          <ac:chgData name="FALL Pape-Moctar (renexter)" userId="0a36763a-a853-402b-bfbe-aac1dde1ec3c" providerId="ADAL" clId="{FA6BD103-4090-44BB-8907-7EADC04DDF50}" dt="2020-02-07T13:54:40.130" v="3208" actId="26606"/>
          <ac:spMkLst>
            <pc:docMk/>
            <pc:sldMk cId="4029021444" sldId="272"/>
            <ac:spMk id="57" creationId="{C2C29CB1-9F74-4879-A6AF-AEA67B6F1F4D}"/>
          </ac:spMkLst>
        </pc:spChg>
        <pc:spChg chg="add del">
          <ac:chgData name="FALL Pape-Moctar (renexter)" userId="0a36763a-a853-402b-bfbe-aac1dde1ec3c" providerId="ADAL" clId="{FA6BD103-4090-44BB-8907-7EADC04DDF50}" dt="2020-02-07T13:54:40.130" v="3208" actId="26606"/>
          <ac:spMkLst>
            <pc:docMk/>
            <pc:sldMk cId="4029021444" sldId="272"/>
            <ac:spMk id="58" creationId="{53541C39-8536-47EA-8A0C-7AADD6CDC52D}"/>
          </ac:spMkLst>
        </pc:spChg>
        <pc:spChg chg="add del">
          <ac:chgData name="FALL Pape-Moctar (renexter)" userId="0a36763a-a853-402b-bfbe-aac1dde1ec3c" providerId="ADAL" clId="{FA6BD103-4090-44BB-8907-7EADC04DDF50}" dt="2020-02-07T13:54:40.130" v="3208" actId="26606"/>
          <ac:spMkLst>
            <pc:docMk/>
            <pc:sldMk cId="4029021444" sldId="272"/>
            <ac:spMk id="59" creationId="{7E2C7115-5336-410C-AD71-0F0952A2E5A7}"/>
          </ac:spMkLst>
        </pc:spChg>
        <pc:spChg chg="add del">
          <ac:chgData name="FALL Pape-Moctar (renexter)" userId="0a36763a-a853-402b-bfbe-aac1dde1ec3c" providerId="ADAL" clId="{FA6BD103-4090-44BB-8907-7EADC04DDF50}" dt="2020-02-07T13:54:43.509" v="3210" actId="26606"/>
          <ac:spMkLst>
            <pc:docMk/>
            <pc:sldMk cId="4029021444" sldId="272"/>
            <ac:spMk id="62" creationId="{53541C39-8536-47EA-8A0C-7AADD6CDC52D}"/>
          </ac:spMkLst>
        </pc:spChg>
        <pc:spChg chg="add del">
          <ac:chgData name="FALL Pape-Moctar (renexter)" userId="0a36763a-a853-402b-bfbe-aac1dde1ec3c" providerId="ADAL" clId="{FA6BD103-4090-44BB-8907-7EADC04DDF50}" dt="2020-02-07T13:56:52.394" v="3248" actId="26606"/>
          <ac:spMkLst>
            <pc:docMk/>
            <pc:sldMk cId="4029021444" sldId="272"/>
            <ac:spMk id="64" creationId="{655AE6B0-AC9E-4167-806F-E9DB135FC46B}"/>
          </ac:spMkLst>
        </pc:spChg>
        <pc:spChg chg="add del">
          <ac:chgData name="FALL Pape-Moctar (renexter)" userId="0a36763a-a853-402b-bfbe-aac1dde1ec3c" providerId="ADAL" clId="{FA6BD103-4090-44BB-8907-7EADC04DDF50}" dt="2020-02-07T13:56:52.394" v="3248" actId="26606"/>
          <ac:spMkLst>
            <pc:docMk/>
            <pc:sldMk cId="4029021444" sldId="272"/>
            <ac:spMk id="70" creationId="{87BD1F4E-A66D-4C06-86DA-8D56CA7A3B41}"/>
          </ac:spMkLst>
        </pc:spChg>
        <pc:spChg chg="add del">
          <ac:chgData name="FALL Pape-Moctar (renexter)" userId="0a36763a-a853-402b-bfbe-aac1dde1ec3c" providerId="ADAL" clId="{FA6BD103-4090-44BB-8907-7EADC04DDF50}" dt="2020-02-07T13:55:21.686" v="3222" actId="26606"/>
          <ac:spMkLst>
            <pc:docMk/>
            <pc:sldMk cId="4029021444" sldId="272"/>
            <ac:spMk id="73" creationId="{BD11ECC6-8551-4768-8DFD-CD41AF420A37}"/>
          </ac:spMkLst>
        </pc:spChg>
        <pc:spChg chg="add del">
          <ac:chgData name="FALL Pape-Moctar (renexter)" userId="0a36763a-a853-402b-bfbe-aac1dde1ec3c" providerId="ADAL" clId="{FA6BD103-4090-44BB-8907-7EADC04DDF50}" dt="2020-02-07T13:55:27.949" v="3226" actId="26606"/>
          <ac:spMkLst>
            <pc:docMk/>
            <pc:sldMk cId="4029021444" sldId="272"/>
            <ac:spMk id="75" creationId="{9F4444CE-BC8D-4D61-B303-4C05614E62AB}"/>
          </ac:spMkLst>
        </pc:spChg>
        <pc:spChg chg="add del">
          <ac:chgData name="FALL Pape-Moctar (renexter)" userId="0a36763a-a853-402b-bfbe-aac1dde1ec3c" providerId="ADAL" clId="{FA6BD103-4090-44BB-8907-7EADC04DDF50}" dt="2020-02-07T13:55:07.166" v="3214" actId="26606"/>
          <ac:spMkLst>
            <pc:docMk/>
            <pc:sldMk cId="4029021444" sldId="272"/>
            <ac:spMk id="76" creationId="{9F4444CE-BC8D-4D61-B303-4C05614E62AB}"/>
          </ac:spMkLst>
        </pc:spChg>
        <pc:spChg chg="add del">
          <ac:chgData name="FALL Pape-Moctar (renexter)" userId="0a36763a-a853-402b-bfbe-aac1dde1ec3c" providerId="ADAL" clId="{FA6BD103-4090-44BB-8907-7EADC04DDF50}" dt="2020-02-07T13:55:27.949" v="3226" actId="26606"/>
          <ac:spMkLst>
            <pc:docMk/>
            <pc:sldMk cId="4029021444" sldId="272"/>
            <ac:spMk id="77" creationId="{73772B81-181F-48B7-8826-4D9686D15DF5}"/>
          </ac:spMkLst>
        </pc:spChg>
        <pc:spChg chg="add del">
          <ac:chgData name="FALL Pape-Moctar (renexter)" userId="0a36763a-a853-402b-bfbe-aac1dde1ec3c" providerId="ADAL" clId="{FA6BD103-4090-44BB-8907-7EADC04DDF50}" dt="2020-02-07T13:55:07.166" v="3214" actId="26606"/>
          <ac:spMkLst>
            <pc:docMk/>
            <pc:sldMk cId="4029021444" sldId="272"/>
            <ac:spMk id="78" creationId="{73772B81-181F-48B7-8826-4D9686D15DF5}"/>
          </ac:spMkLst>
        </pc:spChg>
        <pc:spChg chg="add del">
          <ac:chgData name="FALL Pape-Moctar (renexter)" userId="0a36763a-a853-402b-bfbe-aac1dde1ec3c" providerId="ADAL" clId="{FA6BD103-4090-44BB-8907-7EADC04DDF50}" dt="2020-02-07T13:55:27.949" v="3226" actId="26606"/>
          <ac:spMkLst>
            <pc:docMk/>
            <pc:sldMk cId="4029021444" sldId="272"/>
            <ac:spMk id="79" creationId="{B2205F6E-03C6-4E92-877C-E2482F6599AA}"/>
          </ac:spMkLst>
        </pc:spChg>
        <pc:spChg chg="add del">
          <ac:chgData name="FALL Pape-Moctar (renexter)" userId="0a36763a-a853-402b-bfbe-aac1dde1ec3c" providerId="ADAL" clId="{FA6BD103-4090-44BB-8907-7EADC04DDF50}" dt="2020-02-07T13:55:07.166" v="3214" actId="26606"/>
          <ac:spMkLst>
            <pc:docMk/>
            <pc:sldMk cId="4029021444" sldId="272"/>
            <ac:spMk id="80" creationId="{B2205F6E-03C6-4E92-877C-E2482F6599AA}"/>
          </ac:spMkLst>
        </pc:spChg>
        <pc:spChg chg="add del">
          <ac:chgData name="FALL Pape-Moctar (renexter)" userId="0a36763a-a853-402b-bfbe-aac1dde1ec3c" providerId="ADAL" clId="{FA6BD103-4090-44BB-8907-7EADC04DDF50}" dt="2020-02-07T13:57:44.218" v="3259" actId="26606"/>
          <ac:spMkLst>
            <pc:docMk/>
            <pc:sldMk cId="4029021444" sldId="272"/>
            <ac:spMk id="81" creationId="{9F4444CE-BC8D-4D61-B303-4C05614E62AB}"/>
          </ac:spMkLst>
        </pc:spChg>
        <pc:spChg chg="add del">
          <ac:chgData name="FALL Pape-Moctar (renexter)" userId="0a36763a-a853-402b-bfbe-aac1dde1ec3c" providerId="ADAL" clId="{FA6BD103-4090-44BB-8907-7EADC04DDF50}" dt="2020-02-07T13:55:12.165" v="3216" actId="26606"/>
          <ac:spMkLst>
            <pc:docMk/>
            <pc:sldMk cId="4029021444" sldId="272"/>
            <ac:spMk id="82" creationId="{9F4444CE-BC8D-4D61-B303-4C05614E62AB}"/>
          </ac:spMkLst>
        </pc:spChg>
        <pc:spChg chg="add del">
          <ac:chgData name="FALL Pape-Moctar (renexter)" userId="0a36763a-a853-402b-bfbe-aac1dde1ec3c" providerId="ADAL" clId="{FA6BD103-4090-44BB-8907-7EADC04DDF50}" dt="2020-02-07T13:55:12.165" v="3216" actId="26606"/>
          <ac:spMkLst>
            <pc:docMk/>
            <pc:sldMk cId="4029021444" sldId="272"/>
            <ac:spMk id="83" creationId="{73772B81-181F-48B7-8826-4D9686D15DF5}"/>
          </ac:spMkLst>
        </pc:spChg>
        <pc:spChg chg="add del">
          <ac:chgData name="FALL Pape-Moctar (renexter)" userId="0a36763a-a853-402b-bfbe-aac1dde1ec3c" providerId="ADAL" clId="{FA6BD103-4090-44BB-8907-7EADC04DDF50}" dt="2020-02-07T13:55:12.165" v="3216" actId="26606"/>
          <ac:spMkLst>
            <pc:docMk/>
            <pc:sldMk cId="4029021444" sldId="272"/>
            <ac:spMk id="84" creationId="{B2205F6E-03C6-4E92-877C-E2482F6599AA}"/>
          </ac:spMkLst>
        </pc:spChg>
        <pc:spChg chg="add del">
          <ac:chgData name="FALL Pape-Moctar (renexter)" userId="0a36763a-a853-402b-bfbe-aac1dde1ec3c" providerId="ADAL" clId="{FA6BD103-4090-44BB-8907-7EADC04DDF50}" dt="2020-02-07T13:57:44.218" v="3259" actId="26606"/>
          <ac:spMkLst>
            <pc:docMk/>
            <pc:sldMk cId="4029021444" sldId="272"/>
            <ac:spMk id="85" creationId="{73772B81-181F-48B7-8826-4D9686D15DF5}"/>
          </ac:spMkLst>
        </pc:spChg>
        <pc:spChg chg="add del">
          <ac:chgData name="FALL Pape-Moctar (renexter)" userId="0a36763a-a853-402b-bfbe-aac1dde1ec3c" providerId="ADAL" clId="{FA6BD103-4090-44BB-8907-7EADC04DDF50}" dt="2020-02-07T13:55:17.798" v="3218" actId="26606"/>
          <ac:spMkLst>
            <pc:docMk/>
            <pc:sldMk cId="4029021444" sldId="272"/>
            <ac:spMk id="86" creationId="{9F4444CE-BC8D-4D61-B303-4C05614E62AB}"/>
          </ac:spMkLst>
        </pc:spChg>
        <pc:spChg chg="add del">
          <ac:chgData name="FALL Pape-Moctar (renexter)" userId="0a36763a-a853-402b-bfbe-aac1dde1ec3c" providerId="ADAL" clId="{FA6BD103-4090-44BB-8907-7EADC04DDF50}" dt="2020-02-07T13:55:17.798" v="3218" actId="26606"/>
          <ac:spMkLst>
            <pc:docMk/>
            <pc:sldMk cId="4029021444" sldId="272"/>
            <ac:spMk id="87" creationId="{73772B81-181F-48B7-8826-4D9686D15DF5}"/>
          </ac:spMkLst>
        </pc:spChg>
        <pc:spChg chg="add del">
          <ac:chgData name="FALL Pape-Moctar (renexter)" userId="0a36763a-a853-402b-bfbe-aac1dde1ec3c" providerId="ADAL" clId="{FA6BD103-4090-44BB-8907-7EADC04DDF50}" dt="2020-02-07T13:55:17.798" v="3218" actId="26606"/>
          <ac:spMkLst>
            <pc:docMk/>
            <pc:sldMk cId="4029021444" sldId="272"/>
            <ac:spMk id="88" creationId="{B2205F6E-03C6-4E92-877C-E2482F6599AA}"/>
          </ac:spMkLst>
        </pc:spChg>
        <pc:spChg chg="add del">
          <ac:chgData name="FALL Pape-Moctar (renexter)" userId="0a36763a-a853-402b-bfbe-aac1dde1ec3c" providerId="ADAL" clId="{FA6BD103-4090-44BB-8907-7EADC04DDF50}" dt="2020-02-07T13:55:21.686" v="3222" actId="26606"/>
          <ac:spMkLst>
            <pc:docMk/>
            <pc:sldMk cId="4029021444" sldId="272"/>
            <ac:spMk id="89" creationId="{8E2EB503-A017-4457-A105-53638C97DEB8}"/>
          </ac:spMkLst>
        </pc:spChg>
        <pc:spChg chg="add del">
          <ac:chgData name="FALL Pape-Moctar (renexter)" userId="0a36763a-a853-402b-bfbe-aac1dde1ec3c" providerId="ADAL" clId="{FA6BD103-4090-44BB-8907-7EADC04DDF50}" dt="2020-02-07T13:57:44.218" v="3259" actId="26606"/>
          <ac:spMkLst>
            <pc:docMk/>
            <pc:sldMk cId="4029021444" sldId="272"/>
            <ac:spMk id="90" creationId="{B2205F6E-03C6-4E92-877C-E2482F6599AA}"/>
          </ac:spMkLst>
        </pc:spChg>
        <pc:spChg chg="add del">
          <ac:chgData name="FALL Pape-Moctar (renexter)" userId="0a36763a-a853-402b-bfbe-aac1dde1ec3c" providerId="ADAL" clId="{FA6BD103-4090-44BB-8907-7EADC04DDF50}" dt="2020-02-07T13:57:33.445" v="3250" actId="26606"/>
          <ac:spMkLst>
            <pc:docMk/>
            <pc:sldMk cId="4029021444" sldId="272"/>
            <ac:spMk id="92" creationId="{9F4444CE-BC8D-4D61-B303-4C05614E62AB}"/>
          </ac:spMkLst>
        </pc:spChg>
        <pc:spChg chg="add del">
          <ac:chgData name="FALL Pape-Moctar (renexter)" userId="0a36763a-a853-402b-bfbe-aac1dde1ec3c" providerId="ADAL" clId="{FA6BD103-4090-44BB-8907-7EADC04DDF50}" dt="2020-02-07T13:57:33.445" v="3250" actId="26606"/>
          <ac:spMkLst>
            <pc:docMk/>
            <pc:sldMk cId="4029021444" sldId="272"/>
            <ac:spMk id="93" creationId="{73772B81-181F-48B7-8826-4D9686D15DF5}"/>
          </ac:spMkLst>
        </pc:spChg>
        <pc:spChg chg="add del">
          <ac:chgData name="FALL Pape-Moctar (renexter)" userId="0a36763a-a853-402b-bfbe-aac1dde1ec3c" providerId="ADAL" clId="{FA6BD103-4090-44BB-8907-7EADC04DDF50}" dt="2020-02-07T13:57:33.445" v="3250" actId="26606"/>
          <ac:spMkLst>
            <pc:docMk/>
            <pc:sldMk cId="4029021444" sldId="272"/>
            <ac:spMk id="94" creationId="{B2205F6E-03C6-4E92-877C-E2482F6599AA}"/>
          </ac:spMkLst>
        </pc:spChg>
        <pc:spChg chg="add del">
          <ac:chgData name="FALL Pape-Moctar (renexter)" userId="0a36763a-a853-402b-bfbe-aac1dde1ec3c" providerId="ADAL" clId="{FA6BD103-4090-44BB-8907-7EADC04DDF50}" dt="2020-02-07T13:56:20.032" v="3233" actId="26606"/>
          <ac:spMkLst>
            <pc:docMk/>
            <pc:sldMk cId="4029021444" sldId="272"/>
            <ac:spMk id="95" creationId="{9F4444CE-BC8D-4D61-B303-4C05614E62AB}"/>
          </ac:spMkLst>
        </pc:spChg>
        <pc:spChg chg="add del">
          <ac:chgData name="FALL Pape-Moctar (renexter)" userId="0a36763a-a853-402b-bfbe-aac1dde1ec3c" providerId="ADAL" clId="{FA6BD103-4090-44BB-8907-7EADC04DDF50}" dt="2020-02-07T13:57:41.648" v="3254" actId="26606"/>
          <ac:spMkLst>
            <pc:docMk/>
            <pc:sldMk cId="4029021444" sldId="272"/>
            <ac:spMk id="96" creationId="{655AE6B0-AC9E-4167-806F-E9DB135FC46B}"/>
          </ac:spMkLst>
        </pc:spChg>
        <pc:spChg chg="add del">
          <ac:chgData name="FALL Pape-Moctar (renexter)" userId="0a36763a-a853-402b-bfbe-aac1dde1ec3c" providerId="ADAL" clId="{FA6BD103-4090-44BB-8907-7EADC04DDF50}" dt="2020-02-07T13:56:20.032" v="3233" actId="26606"/>
          <ac:spMkLst>
            <pc:docMk/>
            <pc:sldMk cId="4029021444" sldId="272"/>
            <ac:spMk id="97" creationId="{73772B81-181F-48B7-8826-4D9686D15DF5}"/>
          </ac:spMkLst>
        </pc:spChg>
        <pc:spChg chg="add">
          <ac:chgData name="FALL Pape-Moctar (renexter)" userId="0a36763a-a853-402b-bfbe-aac1dde1ec3c" providerId="ADAL" clId="{FA6BD103-4090-44BB-8907-7EADC04DDF50}" dt="2020-02-07T13:57:44.218" v="3259" actId="26606"/>
          <ac:spMkLst>
            <pc:docMk/>
            <pc:sldMk cId="4029021444" sldId="272"/>
            <ac:spMk id="98" creationId="{9F4444CE-BC8D-4D61-B303-4C05614E62AB}"/>
          </ac:spMkLst>
        </pc:spChg>
        <pc:spChg chg="add del">
          <ac:chgData name="FALL Pape-Moctar (renexter)" userId="0a36763a-a853-402b-bfbe-aac1dde1ec3c" providerId="ADAL" clId="{FA6BD103-4090-44BB-8907-7EADC04DDF50}" dt="2020-02-07T13:56:20.032" v="3233" actId="26606"/>
          <ac:spMkLst>
            <pc:docMk/>
            <pc:sldMk cId="4029021444" sldId="272"/>
            <ac:spMk id="99" creationId="{B2205F6E-03C6-4E92-877C-E2482F6599AA}"/>
          </ac:spMkLst>
        </pc:spChg>
        <pc:spChg chg="add">
          <ac:chgData name="FALL Pape-Moctar (renexter)" userId="0a36763a-a853-402b-bfbe-aac1dde1ec3c" providerId="ADAL" clId="{FA6BD103-4090-44BB-8907-7EADC04DDF50}" dt="2020-02-07T13:57:44.218" v="3259" actId="26606"/>
          <ac:spMkLst>
            <pc:docMk/>
            <pc:sldMk cId="4029021444" sldId="272"/>
            <ac:spMk id="100" creationId="{73772B81-181F-48B7-8826-4D9686D15DF5}"/>
          </ac:spMkLst>
        </pc:spChg>
        <pc:spChg chg="add">
          <ac:chgData name="FALL Pape-Moctar (renexter)" userId="0a36763a-a853-402b-bfbe-aac1dde1ec3c" providerId="ADAL" clId="{FA6BD103-4090-44BB-8907-7EADC04DDF50}" dt="2020-02-07T13:57:44.218" v="3259" actId="26606"/>
          <ac:spMkLst>
            <pc:docMk/>
            <pc:sldMk cId="4029021444" sldId="272"/>
            <ac:spMk id="101" creationId="{B2205F6E-03C6-4E92-877C-E2482F6599AA}"/>
          </ac:spMkLst>
        </pc:spChg>
        <pc:spChg chg="add del">
          <ac:chgData name="FALL Pape-Moctar (renexter)" userId="0a36763a-a853-402b-bfbe-aac1dde1ec3c" providerId="ADAL" clId="{FA6BD103-4090-44BB-8907-7EADC04DDF50}" dt="2020-02-07T13:56:22.459" v="3235" actId="26606"/>
          <ac:spMkLst>
            <pc:docMk/>
            <pc:sldMk cId="4029021444" sldId="272"/>
            <ac:spMk id="107" creationId="{655AE6B0-AC9E-4167-806F-E9DB135FC46B}"/>
          </ac:spMkLst>
        </pc:spChg>
        <pc:spChg chg="add del">
          <ac:chgData name="FALL Pape-Moctar (renexter)" userId="0a36763a-a853-402b-bfbe-aac1dde1ec3c" providerId="ADAL" clId="{FA6BD103-4090-44BB-8907-7EADC04DDF50}" dt="2020-02-07T13:56:22.459" v="3235" actId="26606"/>
          <ac:spMkLst>
            <pc:docMk/>
            <pc:sldMk cId="4029021444" sldId="272"/>
            <ac:spMk id="108" creationId="{87BD1F4E-A66D-4C06-86DA-8D56CA7A3B41}"/>
          </ac:spMkLst>
        </pc:spChg>
        <pc:spChg chg="add del">
          <ac:chgData name="FALL Pape-Moctar (renexter)" userId="0a36763a-a853-402b-bfbe-aac1dde1ec3c" providerId="ADAL" clId="{FA6BD103-4090-44BB-8907-7EADC04DDF50}" dt="2020-02-07T13:56:23.131" v="3237" actId="26606"/>
          <ac:spMkLst>
            <pc:docMk/>
            <pc:sldMk cId="4029021444" sldId="272"/>
            <ac:spMk id="112" creationId="{9F4444CE-BC8D-4D61-B303-4C05614E62AB}"/>
          </ac:spMkLst>
        </pc:spChg>
        <pc:spChg chg="add del">
          <ac:chgData name="FALL Pape-Moctar (renexter)" userId="0a36763a-a853-402b-bfbe-aac1dde1ec3c" providerId="ADAL" clId="{FA6BD103-4090-44BB-8907-7EADC04DDF50}" dt="2020-02-07T13:56:23.131" v="3237" actId="26606"/>
          <ac:spMkLst>
            <pc:docMk/>
            <pc:sldMk cId="4029021444" sldId="272"/>
            <ac:spMk id="113" creationId="{73772B81-181F-48B7-8826-4D9686D15DF5}"/>
          </ac:spMkLst>
        </pc:spChg>
        <pc:spChg chg="add del">
          <ac:chgData name="FALL Pape-Moctar (renexter)" userId="0a36763a-a853-402b-bfbe-aac1dde1ec3c" providerId="ADAL" clId="{FA6BD103-4090-44BB-8907-7EADC04DDF50}" dt="2020-02-07T13:56:23.131" v="3237" actId="26606"/>
          <ac:spMkLst>
            <pc:docMk/>
            <pc:sldMk cId="4029021444" sldId="272"/>
            <ac:spMk id="114" creationId="{B2205F6E-03C6-4E92-877C-E2482F6599AA}"/>
          </ac:spMkLst>
        </pc:spChg>
        <pc:spChg chg="add del">
          <ac:chgData name="FALL Pape-Moctar (renexter)" userId="0a36763a-a853-402b-bfbe-aac1dde1ec3c" providerId="ADAL" clId="{FA6BD103-4090-44BB-8907-7EADC04DDF50}" dt="2020-02-07T13:57:41.648" v="3254" actId="26606"/>
          <ac:spMkLst>
            <pc:docMk/>
            <pc:sldMk cId="4029021444" sldId="272"/>
            <ac:spMk id="115" creationId="{87BD1F4E-A66D-4C06-86DA-8D56CA7A3B41}"/>
          </ac:spMkLst>
        </pc:spChg>
        <pc:spChg chg="add del">
          <ac:chgData name="FALL Pape-Moctar (renexter)" userId="0a36763a-a853-402b-bfbe-aac1dde1ec3c" providerId="ADAL" clId="{FA6BD103-4090-44BB-8907-7EADC04DDF50}" dt="2020-02-07T13:56:24.013" v="3239" actId="26606"/>
          <ac:spMkLst>
            <pc:docMk/>
            <pc:sldMk cId="4029021444" sldId="272"/>
            <ac:spMk id="116" creationId="{9F4444CE-BC8D-4D61-B303-4C05614E62AB}"/>
          </ac:spMkLst>
        </pc:spChg>
        <pc:spChg chg="add del">
          <ac:chgData name="FALL Pape-Moctar (renexter)" userId="0a36763a-a853-402b-bfbe-aac1dde1ec3c" providerId="ADAL" clId="{FA6BD103-4090-44BB-8907-7EADC04DDF50}" dt="2020-02-07T13:56:24.013" v="3239" actId="26606"/>
          <ac:spMkLst>
            <pc:docMk/>
            <pc:sldMk cId="4029021444" sldId="272"/>
            <ac:spMk id="117" creationId="{73772B81-181F-48B7-8826-4D9686D15DF5}"/>
          </ac:spMkLst>
        </pc:spChg>
        <pc:spChg chg="add del">
          <ac:chgData name="FALL Pape-Moctar (renexter)" userId="0a36763a-a853-402b-bfbe-aac1dde1ec3c" providerId="ADAL" clId="{FA6BD103-4090-44BB-8907-7EADC04DDF50}" dt="2020-02-07T13:56:24.013" v="3239" actId="26606"/>
          <ac:spMkLst>
            <pc:docMk/>
            <pc:sldMk cId="4029021444" sldId="272"/>
            <ac:spMk id="118" creationId="{B2205F6E-03C6-4E92-877C-E2482F6599AA}"/>
          </ac:spMkLst>
        </pc:spChg>
        <pc:spChg chg="add del">
          <ac:chgData name="FALL Pape-Moctar (renexter)" userId="0a36763a-a853-402b-bfbe-aac1dde1ec3c" providerId="ADAL" clId="{FA6BD103-4090-44BB-8907-7EADC04DDF50}" dt="2020-02-07T13:57:43.493" v="3256" actId="26606"/>
          <ac:spMkLst>
            <pc:docMk/>
            <pc:sldMk cId="4029021444" sldId="272"/>
            <ac:spMk id="119" creationId="{BD11ECC6-8551-4768-8DFD-CD41AF420A37}"/>
          </ac:spMkLst>
        </pc:spChg>
        <pc:spChg chg="add del">
          <ac:chgData name="FALL Pape-Moctar (renexter)" userId="0a36763a-a853-402b-bfbe-aac1dde1ec3c" providerId="ADAL" clId="{FA6BD103-4090-44BB-8907-7EADC04DDF50}" dt="2020-02-07T13:56:24.817" v="3241" actId="26606"/>
          <ac:spMkLst>
            <pc:docMk/>
            <pc:sldMk cId="4029021444" sldId="272"/>
            <ac:spMk id="120" creationId="{655AE6B0-AC9E-4167-806F-E9DB135FC46B}"/>
          </ac:spMkLst>
        </pc:spChg>
        <pc:spChg chg="add del">
          <ac:chgData name="FALL Pape-Moctar (renexter)" userId="0a36763a-a853-402b-bfbe-aac1dde1ec3c" providerId="ADAL" clId="{FA6BD103-4090-44BB-8907-7EADC04DDF50}" dt="2020-02-07T13:56:24.817" v="3241" actId="26606"/>
          <ac:spMkLst>
            <pc:docMk/>
            <pc:sldMk cId="4029021444" sldId="272"/>
            <ac:spMk id="123" creationId="{87BD1F4E-A66D-4C06-86DA-8D56CA7A3B41}"/>
          </ac:spMkLst>
        </pc:spChg>
        <pc:spChg chg="add del">
          <ac:chgData name="FALL Pape-Moctar (renexter)" userId="0a36763a-a853-402b-bfbe-aac1dde1ec3c" providerId="ADAL" clId="{FA6BD103-4090-44BB-8907-7EADC04DDF50}" dt="2020-02-07T13:56:29.326" v="3243" actId="26606"/>
          <ac:spMkLst>
            <pc:docMk/>
            <pc:sldMk cId="4029021444" sldId="272"/>
            <ac:spMk id="125" creationId="{9F4444CE-BC8D-4D61-B303-4C05614E62AB}"/>
          </ac:spMkLst>
        </pc:spChg>
        <pc:spChg chg="add del">
          <ac:chgData name="FALL Pape-Moctar (renexter)" userId="0a36763a-a853-402b-bfbe-aac1dde1ec3c" providerId="ADAL" clId="{FA6BD103-4090-44BB-8907-7EADC04DDF50}" dt="2020-02-07T13:56:29.326" v="3243" actId="26606"/>
          <ac:spMkLst>
            <pc:docMk/>
            <pc:sldMk cId="4029021444" sldId="272"/>
            <ac:spMk id="126" creationId="{73772B81-181F-48B7-8826-4D9686D15DF5}"/>
          </ac:spMkLst>
        </pc:spChg>
        <pc:spChg chg="add del">
          <ac:chgData name="FALL Pape-Moctar (renexter)" userId="0a36763a-a853-402b-bfbe-aac1dde1ec3c" providerId="ADAL" clId="{FA6BD103-4090-44BB-8907-7EADC04DDF50}" dt="2020-02-07T13:56:29.326" v="3243" actId="26606"/>
          <ac:spMkLst>
            <pc:docMk/>
            <pc:sldMk cId="4029021444" sldId="272"/>
            <ac:spMk id="127" creationId="{B2205F6E-03C6-4E92-877C-E2482F6599AA}"/>
          </ac:spMkLst>
        </pc:spChg>
        <pc:spChg chg="add del">
          <ac:chgData name="FALL Pape-Moctar (renexter)" userId="0a36763a-a853-402b-bfbe-aac1dde1ec3c" providerId="ADAL" clId="{FA6BD103-4090-44BB-8907-7EADC04DDF50}" dt="2020-02-07T13:57:43.493" v="3256" actId="26606"/>
          <ac:spMkLst>
            <pc:docMk/>
            <pc:sldMk cId="4029021444" sldId="272"/>
            <ac:spMk id="128" creationId="{8E2EB503-A017-4457-A105-53638C97DEB8}"/>
          </ac:spMkLst>
        </pc:spChg>
        <pc:grpChg chg="add del">
          <ac:chgData name="FALL Pape-Moctar (renexter)" userId="0a36763a-a853-402b-bfbe-aac1dde1ec3c" providerId="ADAL" clId="{FA6BD103-4090-44BB-8907-7EADC04DDF50}" dt="2020-02-07T13:54:27.173" v="3196" actId="26606"/>
          <ac:grpSpMkLst>
            <pc:docMk/>
            <pc:sldMk cId="4029021444" sldId="272"/>
            <ac:grpSpMk id="12" creationId="{3523416A-383B-4FDC-B4C9-D8EDDFE9C043}"/>
          </ac:grpSpMkLst>
        </pc:grpChg>
        <pc:grpChg chg="add del">
          <ac:chgData name="FALL Pape-Moctar (renexter)" userId="0a36763a-a853-402b-bfbe-aac1dde1ec3c" providerId="ADAL" clId="{FA6BD103-4090-44BB-8907-7EADC04DDF50}" dt="2020-02-07T13:56:52.394" v="3248" actId="26606"/>
          <ac:grpSpMkLst>
            <pc:docMk/>
            <pc:sldMk cId="4029021444" sldId="272"/>
            <ac:grpSpMk id="65" creationId="{3523416A-383B-4FDC-B4C9-D8EDDFE9C043}"/>
          </ac:grpSpMkLst>
        </pc:grpChg>
        <pc:grpChg chg="add del">
          <ac:chgData name="FALL Pape-Moctar (renexter)" userId="0a36763a-a853-402b-bfbe-aac1dde1ec3c" providerId="ADAL" clId="{FA6BD103-4090-44BB-8907-7EADC04DDF50}" dt="2020-02-07T13:55:21.686" v="3222" actId="26606"/>
          <ac:grpSpMkLst>
            <pc:docMk/>
            <pc:sldMk cId="4029021444" sldId="272"/>
            <ac:grpSpMk id="74" creationId="{93657592-CA60-4F45-B1A0-88AA77242087}"/>
          </ac:grpSpMkLst>
        </pc:grpChg>
        <pc:grpChg chg="add del">
          <ac:chgData name="FALL Pape-Moctar (renexter)" userId="0a36763a-a853-402b-bfbe-aac1dde1ec3c" providerId="ADAL" clId="{FA6BD103-4090-44BB-8907-7EADC04DDF50}" dt="2020-02-07T13:56:22.459" v="3235" actId="26606"/>
          <ac:grpSpMkLst>
            <pc:docMk/>
            <pc:sldMk cId="4029021444" sldId="272"/>
            <ac:grpSpMk id="109" creationId="{3523416A-383B-4FDC-B4C9-D8EDDFE9C043}"/>
          </ac:grpSpMkLst>
        </pc:grpChg>
        <pc:grpChg chg="add del">
          <ac:chgData name="FALL Pape-Moctar (renexter)" userId="0a36763a-a853-402b-bfbe-aac1dde1ec3c" providerId="ADAL" clId="{FA6BD103-4090-44BB-8907-7EADC04DDF50}" dt="2020-02-07T13:57:41.648" v="3254" actId="26606"/>
          <ac:grpSpMkLst>
            <pc:docMk/>
            <pc:sldMk cId="4029021444" sldId="272"/>
            <ac:grpSpMk id="110" creationId="{3523416A-383B-4FDC-B4C9-D8EDDFE9C043}"/>
          </ac:grpSpMkLst>
        </pc:grpChg>
        <pc:grpChg chg="add del">
          <ac:chgData name="FALL Pape-Moctar (renexter)" userId="0a36763a-a853-402b-bfbe-aac1dde1ec3c" providerId="ADAL" clId="{FA6BD103-4090-44BB-8907-7EADC04DDF50}" dt="2020-02-07T13:56:24.817" v="3241" actId="26606"/>
          <ac:grpSpMkLst>
            <pc:docMk/>
            <pc:sldMk cId="4029021444" sldId="272"/>
            <ac:grpSpMk id="121" creationId="{3523416A-383B-4FDC-B4C9-D8EDDFE9C043}"/>
          </ac:grpSpMkLst>
        </pc:grpChg>
        <pc:grpChg chg="add del">
          <ac:chgData name="FALL Pape-Moctar (renexter)" userId="0a36763a-a853-402b-bfbe-aac1dde1ec3c" providerId="ADAL" clId="{FA6BD103-4090-44BB-8907-7EADC04DDF50}" dt="2020-02-07T13:57:43.493" v="3256" actId="26606"/>
          <ac:grpSpMkLst>
            <pc:docMk/>
            <pc:sldMk cId="4029021444" sldId="272"/>
            <ac:grpSpMk id="122" creationId="{93657592-CA60-4F45-B1A0-88AA77242087}"/>
          </ac:grpSpMkLst>
        </pc:grpChg>
        <pc:graphicFrameChg chg="add del">
          <ac:chgData name="FALL Pape-Moctar (renexter)" userId="0a36763a-a853-402b-bfbe-aac1dde1ec3c" providerId="ADAL" clId="{FA6BD103-4090-44BB-8907-7EADC04DDF50}" dt="2020-02-07T13:54:27.173" v="3196" actId="26606"/>
          <ac:graphicFrameMkLst>
            <pc:docMk/>
            <pc:sldMk cId="4029021444" sldId="272"/>
            <ac:graphicFrameMk id="5" creationId="{64734E10-903A-41BD-B39F-D38E116F7D75}"/>
          </ac:graphicFrameMkLst>
        </pc:graphicFrameChg>
        <pc:graphicFrameChg chg="add del mod modGraphic">
          <ac:chgData name="FALL Pape-Moctar (renexter)" userId="0a36763a-a853-402b-bfbe-aac1dde1ec3c" providerId="ADAL" clId="{FA6BD103-4090-44BB-8907-7EADC04DDF50}" dt="2020-02-07T13:57:44.218" v="3259" actId="26606"/>
          <ac:graphicFrameMkLst>
            <pc:docMk/>
            <pc:sldMk cId="4029021444" sldId="272"/>
            <ac:graphicFrameMk id="71" creationId="{7E008ECF-B96C-435A-AF76-3D6E08402D22}"/>
          </ac:graphicFrameMkLst>
        </pc:graphicFrameChg>
        <pc:cxnChg chg="add del">
          <ac:chgData name="FALL Pape-Moctar (renexter)" userId="0a36763a-a853-402b-bfbe-aac1dde1ec3c" providerId="ADAL" clId="{FA6BD103-4090-44BB-8907-7EADC04DDF50}" dt="2020-02-07T13:54:28.783" v="3198" actId="26606"/>
          <ac:cxnSpMkLst>
            <pc:docMk/>
            <pc:sldMk cId="4029021444" sldId="272"/>
            <ac:cxnSpMk id="8" creationId="{0B5F7E3B-C5F1-40E0-A491-558BAFBC1127}"/>
          </ac:cxnSpMkLst>
        </pc:cxnChg>
        <pc:cxnChg chg="add del">
          <ac:chgData name="FALL Pape-Moctar (renexter)" userId="0a36763a-a853-402b-bfbe-aac1dde1ec3c" providerId="ADAL" clId="{FA6BD103-4090-44BB-8907-7EADC04DDF50}" dt="2020-02-07T13:54:30.696" v="3200" actId="26606"/>
          <ac:cxnSpMkLst>
            <pc:docMk/>
            <pc:sldMk cId="4029021444" sldId="272"/>
            <ac:cxnSpMk id="29" creationId="{1A1FE6BB-DFB2-4080-9B5E-076EF5DDE67B}"/>
          </ac:cxnSpMkLst>
        </pc:cxnChg>
        <pc:cxnChg chg="add del">
          <ac:chgData name="FALL Pape-Moctar (renexter)" userId="0a36763a-a853-402b-bfbe-aac1dde1ec3c" providerId="ADAL" clId="{FA6BD103-4090-44BB-8907-7EADC04DDF50}" dt="2020-02-07T13:54:34.656" v="3204" actId="26606"/>
          <ac:cxnSpMkLst>
            <pc:docMk/>
            <pc:sldMk cId="4029021444" sldId="272"/>
            <ac:cxnSpMk id="40" creationId="{1A901C3D-CFAE-460D-BD0E-7D22164D7DFB}"/>
          </ac:cxnSpMkLst>
        </pc:cxnChg>
        <pc:cxnChg chg="add del">
          <ac:chgData name="FALL Pape-Moctar (renexter)" userId="0a36763a-a853-402b-bfbe-aac1dde1ec3c" providerId="ADAL" clId="{FA6BD103-4090-44BB-8907-7EADC04DDF50}" dt="2020-02-07T13:54:34.656" v="3204" actId="26606"/>
          <ac:cxnSpMkLst>
            <pc:docMk/>
            <pc:sldMk cId="4029021444" sldId="272"/>
            <ac:cxnSpMk id="41" creationId="{837C0EA9-1437-4437-9D20-2BBDA1AA9FF8}"/>
          </ac:cxnSpMkLst>
        </pc:cxnChg>
        <pc:cxnChg chg="add del">
          <ac:chgData name="FALL Pape-Moctar (renexter)" userId="0a36763a-a853-402b-bfbe-aac1dde1ec3c" providerId="ADAL" clId="{FA6BD103-4090-44BB-8907-7EADC04DDF50}" dt="2020-02-07T13:54:36.582" v="3206" actId="26606"/>
          <ac:cxnSpMkLst>
            <pc:docMk/>
            <pc:sldMk cId="4029021444" sldId="272"/>
            <ac:cxnSpMk id="46" creationId="{063B6EC6-D752-4EE7-908B-F8F19E8C7FEA}"/>
          </ac:cxnSpMkLst>
        </pc:cxnChg>
        <pc:cxnChg chg="add del">
          <ac:chgData name="FALL Pape-Moctar (renexter)" userId="0a36763a-a853-402b-bfbe-aac1dde1ec3c" providerId="ADAL" clId="{FA6BD103-4090-44BB-8907-7EADC04DDF50}" dt="2020-02-07T13:54:36.582" v="3206" actId="26606"/>
          <ac:cxnSpMkLst>
            <pc:docMk/>
            <pc:sldMk cId="4029021444" sldId="272"/>
            <ac:cxnSpMk id="47" creationId="{EFECD4E8-AD3E-4228-82A2-9461958EA94D}"/>
          </ac:cxnSpMkLst>
        </pc:cxnChg>
        <pc:cxnChg chg="add del">
          <ac:chgData name="FALL Pape-Moctar (renexter)" userId="0a36763a-a853-402b-bfbe-aac1dde1ec3c" providerId="ADAL" clId="{FA6BD103-4090-44BB-8907-7EADC04DDF50}" dt="2020-02-07T13:54:43.509" v="3210" actId="26606"/>
          <ac:cxnSpMkLst>
            <pc:docMk/>
            <pc:sldMk cId="4029021444" sldId="272"/>
            <ac:cxnSpMk id="61" creationId="{0B5F7E3B-C5F1-40E0-A491-558BAFBC1127}"/>
          </ac:cxnSpMkLst>
        </pc:cxnChg>
      </pc:sldChg>
      <pc:sldChg chg="addSp delSp modSp add mod setBg setClrOvrMap">
        <pc:chgData name="FALL Pape-Moctar (renexter)" userId="0a36763a-a853-402b-bfbe-aac1dde1ec3c" providerId="ADAL" clId="{FA6BD103-4090-44BB-8907-7EADC04DDF50}" dt="2020-02-07T14:04:50.975" v="3343" actId="27636"/>
        <pc:sldMkLst>
          <pc:docMk/>
          <pc:sldMk cId="653979230" sldId="273"/>
        </pc:sldMkLst>
        <pc:spChg chg="mod">
          <ac:chgData name="FALL Pape-Moctar (renexter)" userId="0a36763a-a853-402b-bfbe-aac1dde1ec3c" providerId="ADAL" clId="{FA6BD103-4090-44BB-8907-7EADC04DDF50}" dt="2020-02-07T14:04:50.975" v="3343" actId="27636"/>
          <ac:spMkLst>
            <pc:docMk/>
            <pc:sldMk cId="653979230" sldId="273"/>
            <ac:spMk id="2" creationId="{8B38CDF3-BC27-452D-A948-8D80BE843E20}"/>
          </ac:spMkLst>
        </pc:spChg>
        <pc:spChg chg="add del mod">
          <ac:chgData name="FALL Pape-Moctar (renexter)" userId="0a36763a-a853-402b-bfbe-aac1dde1ec3c" providerId="ADAL" clId="{FA6BD103-4090-44BB-8907-7EADC04DDF50}" dt="2020-02-07T13:59:05.949" v="3273" actId="26606"/>
          <ac:spMkLst>
            <pc:docMk/>
            <pc:sldMk cId="653979230" sldId="273"/>
            <ac:spMk id="3" creationId="{4D785CDB-B0D7-4544-B950-288BEF9C884F}"/>
          </ac:spMkLst>
        </pc:spChg>
        <pc:spChg chg="add del">
          <ac:chgData name="FALL Pape-Moctar (renexter)" userId="0a36763a-a853-402b-bfbe-aac1dde1ec3c" providerId="ADAL" clId="{FA6BD103-4090-44BB-8907-7EADC04DDF50}" dt="2020-02-07T13:58:49.964" v="3270" actId="26606"/>
          <ac:spMkLst>
            <pc:docMk/>
            <pc:sldMk cId="653979230" sldId="273"/>
            <ac:spMk id="6" creationId="{A65AC7D1-EAA9-48F5-B509-60A7F50BF703}"/>
          </ac:spMkLst>
        </pc:spChg>
        <pc:spChg chg="add del">
          <ac:chgData name="FALL Pape-Moctar (renexter)" userId="0a36763a-a853-402b-bfbe-aac1dde1ec3c" providerId="ADAL" clId="{FA6BD103-4090-44BB-8907-7EADC04DDF50}" dt="2020-02-07T13:58:49.964" v="3270" actId="26606"/>
          <ac:spMkLst>
            <pc:docMk/>
            <pc:sldMk cId="653979230" sldId="273"/>
            <ac:spMk id="7" creationId="{D6320AF9-619A-4175-865B-5663E1AEF4C5}"/>
          </ac:spMkLst>
        </pc:spChg>
        <pc:spChg chg="add del">
          <ac:chgData name="FALL Pape-Moctar (renexter)" userId="0a36763a-a853-402b-bfbe-aac1dde1ec3c" providerId="ADAL" clId="{FA6BD103-4090-44BB-8907-7EADC04DDF50}" dt="2020-02-07T13:58:34.495" v="3266" actId="26606"/>
          <ac:spMkLst>
            <pc:docMk/>
            <pc:sldMk cId="653979230" sldId="273"/>
            <ac:spMk id="10" creationId="{9F4444CE-BC8D-4D61-B303-4C05614E62AB}"/>
          </ac:spMkLst>
        </pc:spChg>
        <pc:spChg chg="add del">
          <ac:chgData name="FALL Pape-Moctar (renexter)" userId="0a36763a-a853-402b-bfbe-aac1dde1ec3c" providerId="ADAL" clId="{FA6BD103-4090-44BB-8907-7EADC04DDF50}" dt="2020-02-07T13:58:34.495" v="3266" actId="26606"/>
          <ac:spMkLst>
            <pc:docMk/>
            <pc:sldMk cId="653979230" sldId="273"/>
            <ac:spMk id="12" creationId="{73772B81-181F-48B7-8826-4D9686D15DF5}"/>
          </ac:spMkLst>
        </pc:spChg>
        <pc:spChg chg="add del">
          <ac:chgData name="FALL Pape-Moctar (renexter)" userId="0a36763a-a853-402b-bfbe-aac1dde1ec3c" providerId="ADAL" clId="{FA6BD103-4090-44BB-8907-7EADC04DDF50}" dt="2020-02-07T13:58:49.964" v="3270" actId="26606"/>
          <ac:spMkLst>
            <pc:docMk/>
            <pc:sldMk cId="653979230" sldId="273"/>
            <ac:spMk id="13" creationId="{7E018740-5C2B-4A41-AC1A-7E68D1EC1954}"/>
          </ac:spMkLst>
        </pc:spChg>
        <pc:spChg chg="add del">
          <ac:chgData name="FALL Pape-Moctar (renexter)" userId="0a36763a-a853-402b-bfbe-aac1dde1ec3c" providerId="ADAL" clId="{FA6BD103-4090-44BB-8907-7EADC04DDF50}" dt="2020-02-07T13:58:34.495" v="3266" actId="26606"/>
          <ac:spMkLst>
            <pc:docMk/>
            <pc:sldMk cId="653979230" sldId="273"/>
            <ac:spMk id="14" creationId="{B2205F6E-03C6-4E92-877C-E2482F6599AA}"/>
          </ac:spMkLst>
        </pc:spChg>
        <pc:spChg chg="add del">
          <ac:chgData name="FALL Pape-Moctar (renexter)" userId="0a36763a-a853-402b-bfbe-aac1dde1ec3c" providerId="ADAL" clId="{FA6BD103-4090-44BB-8907-7EADC04DDF50}" dt="2020-02-07T13:58:49.964" v="3270" actId="26606"/>
          <ac:spMkLst>
            <pc:docMk/>
            <pc:sldMk cId="653979230" sldId="273"/>
            <ac:spMk id="15" creationId="{166F75A4-C475-4941-8EE2-B80A06A2C1BB}"/>
          </ac:spMkLst>
        </pc:spChg>
        <pc:spChg chg="add del">
          <ac:chgData name="FALL Pape-Moctar (renexter)" userId="0a36763a-a853-402b-bfbe-aac1dde1ec3c" providerId="ADAL" clId="{FA6BD103-4090-44BB-8907-7EADC04DDF50}" dt="2020-02-07T13:58:41.601" v="3268" actId="26606"/>
          <ac:spMkLst>
            <pc:docMk/>
            <pc:sldMk cId="653979230" sldId="273"/>
            <ac:spMk id="16" creationId="{9F4444CE-BC8D-4D61-B303-4C05614E62AB}"/>
          </ac:spMkLst>
        </pc:spChg>
        <pc:spChg chg="add del">
          <ac:chgData name="FALL Pape-Moctar (renexter)" userId="0a36763a-a853-402b-bfbe-aac1dde1ec3c" providerId="ADAL" clId="{FA6BD103-4090-44BB-8907-7EADC04DDF50}" dt="2020-02-07T13:58:41.601" v="3268" actId="26606"/>
          <ac:spMkLst>
            <pc:docMk/>
            <pc:sldMk cId="653979230" sldId="273"/>
            <ac:spMk id="17" creationId="{73772B81-181F-48B7-8826-4D9686D15DF5}"/>
          </ac:spMkLst>
        </pc:spChg>
        <pc:spChg chg="add del">
          <ac:chgData name="FALL Pape-Moctar (renexter)" userId="0a36763a-a853-402b-bfbe-aac1dde1ec3c" providerId="ADAL" clId="{FA6BD103-4090-44BB-8907-7EADC04DDF50}" dt="2020-02-07T13:58:41.601" v="3268" actId="26606"/>
          <ac:spMkLst>
            <pc:docMk/>
            <pc:sldMk cId="653979230" sldId="273"/>
            <ac:spMk id="18" creationId="{B2205F6E-03C6-4E92-877C-E2482F6599AA}"/>
          </ac:spMkLst>
        </pc:spChg>
        <pc:spChg chg="add del">
          <ac:chgData name="FALL Pape-Moctar (renexter)" userId="0a36763a-a853-402b-bfbe-aac1dde1ec3c" providerId="ADAL" clId="{FA6BD103-4090-44BB-8907-7EADC04DDF50}" dt="2020-02-07T13:58:49.964" v="3270" actId="26606"/>
          <ac:spMkLst>
            <pc:docMk/>
            <pc:sldMk cId="653979230" sldId="273"/>
            <ac:spMk id="20" creationId="{A032553A-72E8-4B0D-8405-FF9771C9AF05}"/>
          </ac:spMkLst>
        </pc:spChg>
        <pc:spChg chg="add del">
          <ac:chgData name="FALL Pape-Moctar (renexter)" userId="0a36763a-a853-402b-bfbe-aac1dde1ec3c" providerId="ADAL" clId="{FA6BD103-4090-44BB-8907-7EADC04DDF50}" dt="2020-02-07T13:58:49.964" v="3270" actId="26606"/>
          <ac:spMkLst>
            <pc:docMk/>
            <pc:sldMk cId="653979230" sldId="273"/>
            <ac:spMk id="22" creationId="{765800AC-C3B9-498E-87BC-29FAE4C76B21}"/>
          </ac:spMkLst>
        </pc:spChg>
        <pc:spChg chg="add del">
          <ac:chgData name="FALL Pape-Moctar (renexter)" userId="0a36763a-a853-402b-bfbe-aac1dde1ec3c" providerId="ADAL" clId="{FA6BD103-4090-44BB-8907-7EADC04DDF50}" dt="2020-02-07T13:58:49.964" v="3270" actId="26606"/>
          <ac:spMkLst>
            <pc:docMk/>
            <pc:sldMk cId="653979230" sldId="273"/>
            <ac:spMk id="24" creationId="{1F9D6ACB-2FF4-49F9-978A-E0D5327FC635}"/>
          </ac:spMkLst>
        </pc:spChg>
        <pc:spChg chg="add del">
          <ac:chgData name="FALL Pape-Moctar (renexter)" userId="0a36763a-a853-402b-bfbe-aac1dde1ec3c" providerId="ADAL" clId="{FA6BD103-4090-44BB-8907-7EADC04DDF50}" dt="2020-02-07T13:58:49.964" v="3270" actId="26606"/>
          <ac:spMkLst>
            <pc:docMk/>
            <pc:sldMk cId="653979230" sldId="273"/>
            <ac:spMk id="26" creationId="{142BFA2A-77A0-4F60-A32A-685681C84889}"/>
          </ac:spMkLst>
        </pc:spChg>
        <pc:spChg chg="add del">
          <ac:chgData name="FALL Pape-Moctar (renexter)" userId="0a36763a-a853-402b-bfbe-aac1dde1ec3c" providerId="ADAL" clId="{FA6BD103-4090-44BB-8907-7EADC04DDF50}" dt="2020-02-07T13:59:05.911" v="3272" actId="26606"/>
          <ac:spMkLst>
            <pc:docMk/>
            <pc:sldMk cId="653979230" sldId="273"/>
            <ac:spMk id="28" creationId="{8DF4D7F6-81B5-452A-9CE6-76D81F91D41B}"/>
          </ac:spMkLst>
        </pc:spChg>
        <pc:spChg chg="add del">
          <ac:chgData name="FALL Pape-Moctar (renexter)" userId="0a36763a-a853-402b-bfbe-aac1dde1ec3c" providerId="ADAL" clId="{FA6BD103-4090-44BB-8907-7EADC04DDF50}" dt="2020-02-07T13:59:05.911" v="3272" actId="26606"/>
          <ac:spMkLst>
            <pc:docMk/>
            <pc:sldMk cId="653979230" sldId="273"/>
            <ac:spMk id="29" creationId="{4600514D-20FB-4559-97DC-D1DC39E6C3DE}"/>
          </ac:spMkLst>
        </pc:spChg>
        <pc:spChg chg="add del">
          <ac:chgData name="FALL Pape-Moctar (renexter)" userId="0a36763a-a853-402b-bfbe-aac1dde1ec3c" providerId="ADAL" clId="{FA6BD103-4090-44BB-8907-7EADC04DDF50}" dt="2020-02-07T13:59:05.911" v="3272" actId="26606"/>
          <ac:spMkLst>
            <pc:docMk/>
            <pc:sldMk cId="653979230" sldId="273"/>
            <ac:spMk id="30" creationId="{266F638A-E405-4AC0-B984-72E5813B0DD1}"/>
          </ac:spMkLst>
        </pc:spChg>
        <pc:spChg chg="add del">
          <ac:chgData name="FALL Pape-Moctar (renexter)" userId="0a36763a-a853-402b-bfbe-aac1dde1ec3c" providerId="ADAL" clId="{FA6BD103-4090-44BB-8907-7EADC04DDF50}" dt="2020-02-07T13:59:05.911" v="3272" actId="26606"/>
          <ac:spMkLst>
            <pc:docMk/>
            <pc:sldMk cId="653979230" sldId="273"/>
            <ac:spMk id="33" creationId="{27B538D5-95DB-47ED-9CB4-34AE5BF78E6B}"/>
          </ac:spMkLst>
        </pc:spChg>
        <pc:spChg chg="add del">
          <ac:chgData name="FALL Pape-Moctar (renexter)" userId="0a36763a-a853-402b-bfbe-aac1dde1ec3c" providerId="ADAL" clId="{FA6BD103-4090-44BB-8907-7EADC04DDF50}" dt="2020-02-07T14:00:29.311" v="3283" actId="26606"/>
          <ac:spMkLst>
            <pc:docMk/>
            <pc:sldMk cId="653979230" sldId="273"/>
            <ac:spMk id="35" creationId="{9F4444CE-BC8D-4D61-B303-4C05614E62AB}"/>
          </ac:spMkLst>
        </pc:spChg>
        <pc:spChg chg="add del">
          <ac:chgData name="FALL Pape-Moctar (renexter)" userId="0a36763a-a853-402b-bfbe-aac1dde1ec3c" providerId="ADAL" clId="{FA6BD103-4090-44BB-8907-7EADC04DDF50}" dt="2020-02-07T14:00:29.311" v="3283" actId="26606"/>
          <ac:spMkLst>
            <pc:docMk/>
            <pc:sldMk cId="653979230" sldId="273"/>
            <ac:spMk id="36" creationId="{73772B81-181F-48B7-8826-4D9686D15DF5}"/>
          </ac:spMkLst>
        </pc:spChg>
        <pc:spChg chg="add del">
          <ac:chgData name="FALL Pape-Moctar (renexter)" userId="0a36763a-a853-402b-bfbe-aac1dde1ec3c" providerId="ADAL" clId="{FA6BD103-4090-44BB-8907-7EADC04DDF50}" dt="2020-02-07T14:00:29.311" v="3283" actId="26606"/>
          <ac:spMkLst>
            <pc:docMk/>
            <pc:sldMk cId="653979230" sldId="273"/>
            <ac:spMk id="37" creationId="{B2205F6E-03C6-4E92-877C-E2482F6599AA}"/>
          </ac:spMkLst>
        </pc:spChg>
        <pc:spChg chg="add del">
          <ac:chgData name="FALL Pape-Moctar (renexter)" userId="0a36763a-a853-402b-bfbe-aac1dde1ec3c" providerId="ADAL" clId="{FA6BD103-4090-44BB-8907-7EADC04DDF50}" dt="2020-02-07T14:00:29.311" v="3283" actId="26606"/>
          <ac:spMkLst>
            <pc:docMk/>
            <pc:sldMk cId="653979230" sldId="273"/>
            <ac:spMk id="40" creationId="{9F4444CE-BC8D-4D61-B303-4C05614E62AB}"/>
          </ac:spMkLst>
        </pc:spChg>
        <pc:spChg chg="add del">
          <ac:chgData name="FALL Pape-Moctar (renexter)" userId="0a36763a-a853-402b-bfbe-aac1dde1ec3c" providerId="ADAL" clId="{FA6BD103-4090-44BB-8907-7EADC04DDF50}" dt="2020-02-07T14:00:29.311" v="3283" actId="26606"/>
          <ac:spMkLst>
            <pc:docMk/>
            <pc:sldMk cId="653979230" sldId="273"/>
            <ac:spMk id="41" creationId="{73772B81-181F-48B7-8826-4D9686D15DF5}"/>
          </ac:spMkLst>
        </pc:spChg>
        <pc:spChg chg="add del">
          <ac:chgData name="FALL Pape-Moctar (renexter)" userId="0a36763a-a853-402b-bfbe-aac1dde1ec3c" providerId="ADAL" clId="{FA6BD103-4090-44BB-8907-7EADC04DDF50}" dt="2020-02-07T14:00:29.311" v="3283" actId="26606"/>
          <ac:spMkLst>
            <pc:docMk/>
            <pc:sldMk cId="653979230" sldId="273"/>
            <ac:spMk id="42" creationId="{B2205F6E-03C6-4E92-877C-E2482F6599AA}"/>
          </ac:spMkLst>
        </pc:spChg>
        <pc:spChg chg="add del">
          <ac:chgData name="FALL Pape-Moctar (renexter)" userId="0a36763a-a853-402b-bfbe-aac1dde1ec3c" providerId="ADAL" clId="{FA6BD103-4090-44BB-8907-7EADC04DDF50}" dt="2020-02-07T13:59:20.607" v="3275" actId="26606"/>
          <ac:spMkLst>
            <pc:docMk/>
            <pc:sldMk cId="653979230" sldId="273"/>
            <ac:spMk id="43" creationId="{9F4444CE-BC8D-4D61-B303-4C05614E62AB}"/>
          </ac:spMkLst>
        </pc:spChg>
        <pc:spChg chg="add del">
          <ac:chgData name="FALL Pape-Moctar (renexter)" userId="0a36763a-a853-402b-bfbe-aac1dde1ec3c" providerId="ADAL" clId="{FA6BD103-4090-44BB-8907-7EADC04DDF50}" dt="2020-02-07T13:59:20.607" v="3275" actId="26606"/>
          <ac:spMkLst>
            <pc:docMk/>
            <pc:sldMk cId="653979230" sldId="273"/>
            <ac:spMk id="45" creationId="{73772B81-181F-48B7-8826-4D9686D15DF5}"/>
          </ac:spMkLst>
        </pc:spChg>
        <pc:spChg chg="add del">
          <ac:chgData name="FALL Pape-Moctar (renexter)" userId="0a36763a-a853-402b-bfbe-aac1dde1ec3c" providerId="ADAL" clId="{FA6BD103-4090-44BB-8907-7EADC04DDF50}" dt="2020-02-07T13:59:20.607" v="3275" actId="26606"/>
          <ac:spMkLst>
            <pc:docMk/>
            <pc:sldMk cId="653979230" sldId="273"/>
            <ac:spMk id="47" creationId="{B2205F6E-03C6-4E92-877C-E2482F6599AA}"/>
          </ac:spMkLst>
        </pc:spChg>
        <pc:graphicFrameChg chg="add del">
          <ac:chgData name="FALL Pape-Moctar (renexter)" userId="0a36763a-a853-402b-bfbe-aac1dde1ec3c" providerId="ADAL" clId="{FA6BD103-4090-44BB-8907-7EADC04DDF50}" dt="2020-02-07T13:58:34.495" v="3266" actId="26606"/>
          <ac:graphicFrameMkLst>
            <pc:docMk/>
            <pc:sldMk cId="653979230" sldId="273"/>
            <ac:graphicFrameMk id="5" creationId="{92A8C467-7D99-481D-9398-BDEE33CE1FCB}"/>
          </ac:graphicFrameMkLst>
        </pc:graphicFrameChg>
        <pc:graphicFrameChg chg="add del">
          <ac:chgData name="FALL Pape-Moctar (renexter)" userId="0a36763a-a853-402b-bfbe-aac1dde1ec3c" providerId="ADAL" clId="{FA6BD103-4090-44BB-8907-7EADC04DDF50}" dt="2020-02-07T13:58:41.601" v="3268" actId="26606"/>
          <ac:graphicFrameMkLst>
            <pc:docMk/>
            <pc:sldMk cId="653979230" sldId="273"/>
            <ac:graphicFrameMk id="19" creationId="{7B3D8F61-0D09-4721-87D9-0F3646A8606F}"/>
          </ac:graphicFrameMkLst>
        </pc:graphicFrameChg>
        <pc:graphicFrameChg chg="add mod modGraphic">
          <ac:chgData name="FALL Pape-Moctar (renexter)" userId="0a36763a-a853-402b-bfbe-aac1dde1ec3c" providerId="ADAL" clId="{FA6BD103-4090-44BB-8907-7EADC04DDF50}" dt="2020-02-07T14:00:29.311" v="3283" actId="26606"/>
          <ac:graphicFrameMkLst>
            <pc:docMk/>
            <pc:sldMk cId="653979230" sldId="273"/>
            <ac:graphicFrameMk id="38" creationId="{7B3D8F61-0D09-4721-87D9-0F3646A8606F}"/>
          </ac:graphicFrameMkLst>
        </pc:graphicFrameChg>
        <pc:cxnChg chg="add del">
          <ac:chgData name="FALL Pape-Moctar (renexter)" userId="0a36763a-a853-402b-bfbe-aac1dde1ec3c" providerId="ADAL" clId="{FA6BD103-4090-44BB-8907-7EADC04DDF50}" dt="2020-02-07T13:58:32.961" v="3264" actId="26606"/>
          <ac:cxnSpMkLst>
            <pc:docMk/>
            <pc:sldMk cId="653979230" sldId="273"/>
            <ac:cxnSpMk id="8" creationId="{0B5F7E3B-C5F1-40E0-A491-558BAFBC1127}"/>
          </ac:cxnSpMkLst>
        </pc:cxnChg>
        <pc:cxnChg chg="add del">
          <ac:chgData name="FALL Pape-Moctar (renexter)" userId="0a36763a-a853-402b-bfbe-aac1dde1ec3c" providerId="ADAL" clId="{FA6BD103-4090-44BB-8907-7EADC04DDF50}" dt="2020-02-07T13:58:49.964" v="3270" actId="26606"/>
          <ac:cxnSpMkLst>
            <pc:docMk/>
            <pc:sldMk cId="653979230" sldId="273"/>
            <ac:cxnSpMk id="9" creationId="{063B6EC6-D752-4EE7-908B-F8F19E8C7FEA}"/>
          </ac:cxnSpMkLst>
        </pc:cxnChg>
        <pc:cxnChg chg="add del">
          <ac:chgData name="FALL Pape-Moctar (renexter)" userId="0a36763a-a853-402b-bfbe-aac1dde1ec3c" providerId="ADAL" clId="{FA6BD103-4090-44BB-8907-7EADC04DDF50}" dt="2020-02-07T13:58:49.964" v="3270" actId="26606"/>
          <ac:cxnSpMkLst>
            <pc:docMk/>
            <pc:sldMk cId="653979230" sldId="273"/>
            <ac:cxnSpMk id="11" creationId="{EFECD4E8-AD3E-4228-82A2-9461958EA94D}"/>
          </ac:cxnSpMkLst>
        </pc:cxnChg>
        <pc:cxnChg chg="add del">
          <ac:chgData name="FALL Pape-Moctar (renexter)" userId="0a36763a-a853-402b-bfbe-aac1dde1ec3c" providerId="ADAL" clId="{FA6BD103-4090-44BB-8907-7EADC04DDF50}" dt="2020-02-07T13:59:05.911" v="3272" actId="26606"/>
          <ac:cxnSpMkLst>
            <pc:docMk/>
            <pc:sldMk cId="653979230" sldId="273"/>
            <ac:cxnSpMk id="31" creationId="{7D1CBE93-B17D-4509-843C-82287C38032A}"/>
          </ac:cxnSpMkLst>
        </pc:cxnChg>
        <pc:cxnChg chg="add del">
          <ac:chgData name="FALL Pape-Moctar (renexter)" userId="0a36763a-a853-402b-bfbe-aac1dde1ec3c" providerId="ADAL" clId="{FA6BD103-4090-44BB-8907-7EADC04DDF50}" dt="2020-02-07T13:59:05.911" v="3272" actId="26606"/>
          <ac:cxnSpMkLst>
            <pc:docMk/>
            <pc:sldMk cId="653979230" sldId="273"/>
            <ac:cxnSpMk id="32" creationId="{AE6277B4-6A43-48AB-89B2-3442221619CC}"/>
          </ac:cxnSpMkLst>
        </pc:cxnChg>
      </pc:sldChg>
      <pc:sldChg chg="addSp delSp modSp add del">
        <pc:chgData name="FALL Pape-Moctar (renexter)" userId="0a36763a-a853-402b-bfbe-aac1dde1ec3c" providerId="ADAL" clId="{FA6BD103-4090-44BB-8907-7EADC04DDF50}" dt="2020-02-07T14:03:41.902" v="3325" actId="20577"/>
        <pc:sldMkLst>
          <pc:docMk/>
          <pc:sldMk cId="138842235" sldId="274"/>
        </pc:sldMkLst>
        <pc:spChg chg="mod">
          <ac:chgData name="FALL Pape-Moctar (renexter)" userId="0a36763a-a853-402b-bfbe-aac1dde1ec3c" providerId="ADAL" clId="{FA6BD103-4090-44BB-8907-7EADC04DDF50}" dt="2020-02-07T14:03:41.902" v="3325" actId="20577"/>
          <ac:spMkLst>
            <pc:docMk/>
            <pc:sldMk cId="138842235" sldId="274"/>
            <ac:spMk id="2" creationId="{8B38CDF3-BC27-452D-A948-8D80BE843E20}"/>
          </ac:spMkLst>
        </pc:spChg>
        <pc:spChg chg="add mod ord">
          <ac:chgData name="FALL Pape-Moctar (renexter)" userId="0a36763a-a853-402b-bfbe-aac1dde1ec3c" providerId="ADAL" clId="{FA6BD103-4090-44BB-8907-7EADC04DDF50}" dt="2020-02-07T14:02:41.110" v="3307" actId="26606"/>
          <ac:spMkLst>
            <pc:docMk/>
            <pc:sldMk cId="138842235" sldId="274"/>
            <ac:spMk id="3" creationId="{3C09578A-D4B0-44F0-B279-371020FD4784}"/>
          </ac:spMkLst>
        </pc:spChg>
        <pc:spChg chg="add del">
          <ac:chgData name="FALL Pape-Moctar (renexter)" userId="0a36763a-a853-402b-bfbe-aac1dde1ec3c" providerId="ADAL" clId="{FA6BD103-4090-44BB-8907-7EADC04DDF50}" dt="2020-02-07T14:02:41.110" v="3307" actId="26606"/>
          <ac:spMkLst>
            <pc:docMk/>
            <pc:sldMk cId="138842235" sldId="274"/>
            <ac:spMk id="40" creationId="{9F4444CE-BC8D-4D61-B303-4C05614E62AB}"/>
          </ac:spMkLst>
        </pc:spChg>
        <pc:spChg chg="add del">
          <ac:chgData name="FALL Pape-Moctar (renexter)" userId="0a36763a-a853-402b-bfbe-aac1dde1ec3c" providerId="ADAL" clId="{FA6BD103-4090-44BB-8907-7EADC04DDF50}" dt="2020-02-07T14:02:41.110" v="3307" actId="26606"/>
          <ac:spMkLst>
            <pc:docMk/>
            <pc:sldMk cId="138842235" sldId="274"/>
            <ac:spMk id="41" creationId="{73772B81-181F-48B7-8826-4D9686D15DF5}"/>
          </ac:spMkLst>
        </pc:spChg>
        <pc:spChg chg="add del">
          <ac:chgData name="FALL Pape-Moctar (renexter)" userId="0a36763a-a853-402b-bfbe-aac1dde1ec3c" providerId="ADAL" clId="{FA6BD103-4090-44BB-8907-7EADC04DDF50}" dt="2020-02-07T14:02:41.110" v="3307" actId="26606"/>
          <ac:spMkLst>
            <pc:docMk/>
            <pc:sldMk cId="138842235" sldId="274"/>
            <ac:spMk id="42" creationId="{B2205F6E-03C6-4E92-877C-E2482F6599AA}"/>
          </ac:spMkLst>
        </pc:spChg>
        <pc:spChg chg="add del">
          <ac:chgData name="FALL Pape-Moctar (renexter)" userId="0a36763a-a853-402b-bfbe-aac1dde1ec3c" providerId="ADAL" clId="{FA6BD103-4090-44BB-8907-7EADC04DDF50}" dt="2020-02-07T14:02:25.348" v="3300" actId="26606"/>
          <ac:spMkLst>
            <pc:docMk/>
            <pc:sldMk cId="138842235" sldId="274"/>
            <ac:spMk id="47" creationId="{A65AC7D1-EAA9-48F5-B509-60A7F50BF703}"/>
          </ac:spMkLst>
        </pc:spChg>
        <pc:spChg chg="add del">
          <ac:chgData name="FALL Pape-Moctar (renexter)" userId="0a36763a-a853-402b-bfbe-aac1dde1ec3c" providerId="ADAL" clId="{FA6BD103-4090-44BB-8907-7EADC04DDF50}" dt="2020-02-07T14:02:25.348" v="3300" actId="26606"/>
          <ac:spMkLst>
            <pc:docMk/>
            <pc:sldMk cId="138842235" sldId="274"/>
            <ac:spMk id="49" creationId="{D6320AF9-619A-4175-865B-5663E1AEF4C5}"/>
          </ac:spMkLst>
        </pc:spChg>
        <pc:spChg chg="add del">
          <ac:chgData name="FALL Pape-Moctar (renexter)" userId="0a36763a-a853-402b-bfbe-aac1dde1ec3c" providerId="ADAL" clId="{FA6BD103-4090-44BB-8907-7EADC04DDF50}" dt="2020-02-07T14:02:25.348" v="3300" actId="26606"/>
          <ac:spMkLst>
            <pc:docMk/>
            <pc:sldMk cId="138842235" sldId="274"/>
            <ac:spMk id="55" creationId="{7E018740-5C2B-4A41-AC1A-7E68D1EC1954}"/>
          </ac:spMkLst>
        </pc:spChg>
        <pc:spChg chg="add del">
          <ac:chgData name="FALL Pape-Moctar (renexter)" userId="0a36763a-a853-402b-bfbe-aac1dde1ec3c" providerId="ADAL" clId="{FA6BD103-4090-44BB-8907-7EADC04DDF50}" dt="2020-02-07T14:02:25.348" v="3300" actId="26606"/>
          <ac:spMkLst>
            <pc:docMk/>
            <pc:sldMk cId="138842235" sldId="274"/>
            <ac:spMk id="57" creationId="{166F75A4-C475-4941-8EE2-B80A06A2C1BB}"/>
          </ac:spMkLst>
        </pc:spChg>
        <pc:spChg chg="add del">
          <ac:chgData name="FALL Pape-Moctar (renexter)" userId="0a36763a-a853-402b-bfbe-aac1dde1ec3c" providerId="ADAL" clId="{FA6BD103-4090-44BB-8907-7EADC04DDF50}" dt="2020-02-07T14:02:25.348" v="3300" actId="26606"/>
          <ac:spMkLst>
            <pc:docMk/>
            <pc:sldMk cId="138842235" sldId="274"/>
            <ac:spMk id="59" creationId="{A032553A-72E8-4B0D-8405-FF9771C9AF05}"/>
          </ac:spMkLst>
        </pc:spChg>
        <pc:spChg chg="add del">
          <ac:chgData name="FALL Pape-Moctar (renexter)" userId="0a36763a-a853-402b-bfbe-aac1dde1ec3c" providerId="ADAL" clId="{FA6BD103-4090-44BB-8907-7EADC04DDF50}" dt="2020-02-07T14:02:25.348" v="3300" actId="26606"/>
          <ac:spMkLst>
            <pc:docMk/>
            <pc:sldMk cId="138842235" sldId="274"/>
            <ac:spMk id="61" creationId="{765800AC-C3B9-498E-87BC-29FAE4C76B21}"/>
          </ac:spMkLst>
        </pc:spChg>
        <pc:spChg chg="add del">
          <ac:chgData name="FALL Pape-Moctar (renexter)" userId="0a36763a-a853-402b-bfbe-aac1dde1ec3c" providerId="ADAL" clId="{FA6BD103-4090-44BB-8907-7EADC04DDF50}" dt="2020-02-07T14:02:25.348" v="3300" actId="26606"/>
          <ac:spMkLst>
            <pc:docMk/>
            <pc:sldMk cId="138842235" sldId="274"/>
            <ac:spMk id="63" creationId="{1F9D6ACB-2FF4-49F9-978A-E0D5327FC635}"/>
          </ac:spMkLst>
        </pc:spChg>
        <pc:spChg chg="add del">
          <ac:chgData name="FALL Pape-Moctar (renexter)" userId="0a36763a-a853-402b-bfbe-aac1dde1ec3c" providerId="ADAL" clId="{FA6BD103-4090-44BB-8907-7EADC04DDF50}" dt="2020-02-07T14:02:25.348" v="3300" actId="26606"/>
          <ac:spMkLst>
            <pc:docMk/>
            <pc:sldMk cId="138842235" sldId="274"/>
            <ac:spMk id="65" creationId="{A5EC319D-0FEA-4B95-A3EA-01E35672C95B}"/>
          </ac:spMkLst>
        </pc:spChg>
        <pc:spChg chg="add del">
          <ac:chgData name="FALL Pape-Moctar (renexter)" userId="0a36763a-a853-402b-bfbe-aac1dde1ec3c" providerId="ADAL" clId="{FA6BD103-4090-44BB-8907-7EADC04DDF50}" dt="2020-02-07T14:02:29.019" v="3302" actId="26606"/>
          <ac:spMkLst>
            <pc:docMk/>
            <pc:sldMk cId="138842235" sldId="274"/>
            <ac:spMk id="67" creationId="{9F4444CE-BC8D-4D61-B303-4C05614E62AB}"/>
          </ac:spMkLst>
        </pc:spChg>
        <pc:spChg chg="add del">
          <ac:chgData name="FALL Pape-Moctar (renexter)" userId="0a36763a-a853-402b-bfbe-aac1dde1ec3c" providerId="ADAL" clId="{FA6BD103-4090-44BB-8907-7EADC04DDF50}" dt="2020-02-07T14:02:29.019" v="3302" actId="26606"/>
          <ac:spMkLst>
            <pc:docMk/>
            <pc:sldMk cId="138842235" sldId="274"/>
            <ac:spMk id="68" creationId="{62423CA5-E2E1-4789-B759-9906C1C94063}"/>
          </ac:spMkLst>
        </pc:spChg>
        <pc:spChg chg="add del">
          <ac:chgData name="FALL Pape-Moctar (renexter)" userId="0a36763a-a853-402b-bfbe-aac1dde1ec3c" providerId="ADAL" clId="{FA6BD103-4090-44BB-8907-7EADC04DDF50}" dt="2020-02-07T14:02:29.019" v="3302" actId="26606"/>
          <ac:spMkLst>
            <pc:docMk/>
            <pc:sldMk cId="138842235" sldId="274"/>
            <ac:spMk id="69" creationId="{73772B81-181F-48B7-8826-4D9686D15DF5}"/>
          </ac:spMkLst>
        </pc:spChg>
        <pc:spChg chg="add del">
          <ac:chgData name="FALL Pape-Moctar (renexter)" userId="0a36763a-a853-402b-bfbe-aac1dde1ec3c" providerId="ADAL" clId="{FA6BD103-4090-44BB-8907-7EADC04DDF50}" dt="2020-02-07T14:02:29.019" v="3302" actId="26606"/>
          <ac:spMkLst>
            <pc:docMk/>
            <pc:sldMk cId="138842235" sldId="274"/>
            <ac:spMk id="70" creationId="{B2205F6E-03C6-4E92-877C-E2482F6599AA}"/>
          </ac:spMkLst>
        </pc:spChg>
        <pc:graphicFrameChg chg="del mod">
          <ac:chgData name="FALL Pape-Moctar (renexter)" userId="0a36763a-a853-402b-bfbe-aac1dde1ec3c" providerId="ADAL" clId="{FA6BD103-4090-44BB-8907-7EADC04DDF50}" dt="2020-02-07T14:00:39.063" v="3288" actId="478"/>
          <ac:graphicFrameMkLst>
            <pc:docMk/>
            <pc:sldMk cId="138842235" sldId="274"/>
            <ac:graphicFrameMk id="38" creationId="{7B3D8F61-0D09-4721-87D9-0F3646A8606F}"/>
          </ac:graphicFrameMkLst>
        </pc:graphicFrameChg>
        <pc:picChg chg="add mod">
          <ac:chgData name="FALL Pape-Moctar (renexter)" userId="0a36763a-a853-402b-bfbe-aac1dde1ec3c" providerId="ADAL" clId="{FA6BD103-4090-44BB-8907-7EADC04DDF50}" dt="2020-02-07T14:02:41.110" v="3307" actId="26606"/>
          <ac:picMkLst>
            <pc:docMk/>
            <pc:sldMk cId="138842235" sldId="274"/>
            <ac:picMk id="5" creationId="{F1DB128A-7CF0-4E78-A7F4-57C8120A0713}"/>
          </ac:picMkLst>
        </pc:picChg>
        <pc:cxnChg chg="add del">
          <ac:chgData name="FALL Pape-Moctar (renexter)" userId="0a36763a-a853-402b-bfbe-aac1dde1ec3c" providerId="ADAL" clId="{FA6BD103-4090-44BB-8907-7EADC04DDF50}" dt="2020-02-07T14:02:25.348" v="3300" actId="26606"/>
          <ac:cxnSpMkLst>
            <pc:docMk/>
            <pc:sldMk cId="138842235" sldId="274"/>
            <ac:cxnSpMk id="51" creationId="{063B6EC6-D752-4EE7-908B-F8F19E8C7FEA}"/>
          </ac:cxnSpMkLst>
        </pc:cxnChg>
        <pc:cxnChg chg="add del">
          <ac:chgData name="FALL Pape-Moctar (renexter)" userId="0a36763a-a853-402b-bfbe-aac1dde1ec3c" providerId="ADAL" clId="{FA6BD103-4090-44BB-8907-7EADC04DDF50}" dt="2020-02-07T14:02:25.348" v="3300" actId="26606"/>
          <ac:cxnSpMkLst>
            <pc:docMk/>
            <pc:sldMk cId="138842235" sldId="274"/>
            <ac:cxnSpMk id="53" creationId="{EFECD4E8-AD3E-4228-82A2-9461958EA94D}"/>
          </ac:cxnSpMkLst>
        </pc:cxnChg>
      </pc:sldChg>
      <pc:sldChg chg="modSp add">
        <pc:chgData name="FALL Pape-Moctar (renexter)" userId="0a36763a-a853-402b-bfbe-aac1dde1ec3c" providerId="ADAL" clId="{FA6BD103-4090-44BB-8907-7EADC04DDF50}" dt="2020-02-07T14:18:25.188" v="3778" actId="5793"/>
        <pc:sldMkLst>
          <pc:docMk/>
          <pc:sldMk cId="3953946365" sldId="275"/>
        </pc:sldMkLst>
        <pc:spChg chg="mod">
          <ac:chgData name="FALL Pape-Moctar (renexter)" userId="0a36763a-a853-402b-bfbe-aac1dde1ec3c" providerId="ADAL" clId="{FA6BD103-4090-44BB-8907-7EADC04DDF50}" dt="2020-02-07T14:03:52.533" v="3326"/>
          <ac:spMkLst>
            <pc:docMk/>
            <pc:sldMk cId="3953946365" sldId="275"/>
            <ac:spMk id="2" creationId="{90DCB10B-8030-4F88-88D2-E5BCDEB35D16}"/>
          </ac:spMkLst>
        </pc:spChg>
        <pc:spChg chg="mod">
          <ac:chgData name="FALL Pape-Moctar (renexter)" userId="0a36763a-a853-402b-bfbe-aac1dde1ec3c" providerId="ADAL" clId="{FA6BD103-4090-44BB-8907-7EADC04DDF50}" dt="2020-02-07T14:18:25.188" v="3778" actId="5793"/>
          <ac:spMkLst>
            <pc:docMk/>
            <pc:sldMk cId="3953946365" sldId="275"/>
            <ac:spMk id="3" creationId="{368C6A03-3D7B-43DC-8A72-8568E9FA5EE3}"/>
          </ac:spMkLst>
        </pc:spChg>
      </pc:sldChg>
      <pc:sldChg chg="addSp delSp modSp add mod setBg">
        <pc:chgData name="FALL Pape-Moctar (renexter)" userId="0a36763a-a853-402b-bfbe-aac1dde1ec3c" providerId="ADAL" clId="{FA6BD103-4090-44BB-8907-7EADC04DDF50}" dt="2020-02-07T14:09:43.969" v="3444" actId="20577"/>
        <pc:sldMkLst>
          <pc:docMk/>
          <pc:sldMk cId="1114795642" sldId="276"/>
        </pc:sldMkLst>
        <pc:spChg chg="mod">
          <ac:chgData name="FALL Pape-Moctar (renexter)" userId="0a36763a-a853-402b-bfbe-aac1dde1ec3c" providerId="ADAL" clId="{FA6BD103-4090-44BB-8907-7EADC04DDF50}" dt="2020-02-07T14:09:43.969" v="3444" actId="20577"/>
          <ac:spMkLst>
            <pc:docMk/>
            <pc:sldMk cId="1114795642" sldId="276"/>
            <ac:spMk id="2" creationId="{90DCB10B-8030-4F88-88D2-E5BCDEB35D16}"/>
          </ac:spMkLst>
        </pc:spChg>
        <pc:spChg chg="del mod">
          <ac:chgData name="FALL Pape-Moctar (renexter)" userId="0a36763a-a853-402b-bfbe-aac1dde1ec3c" providerId="ADAL" clId="{FA6BD103-4090-44BB-8907-7EADC04DDF50}" dt="2020-02-07T14:05:35.166" v="3349"/>
          <ac:spMkLst>
            <pc:docMk/>
            <pc:sldMk cId="1114795642" sldId="276"/>
            <ac:spMk id="3" creationId="{368C6A03-3D7B-43DC-8A72-8568E9FA5EE3}"/>
          </ac:spMkLst>
        </pc:spChg>
        <pc:spChg chg="add del">
          <ac:chgData name="FALL Pape-Moctar (renexter)" userId="0a36763a-a853-402b-bfbe-aac1dde1ec3c" providerId="ADAL" clId="{FA6BD103-4090-44BB-8907-7EADC04DDF50}" dt="2020-02-07T14:05:31.999" v="3346"/>
          <ac:spMkLst>
            <pc:docMk/>
            <pc:sldMk cId="1114795642" sldId="276"/>
            <ac:spMk id="4" creationId="{04A6AAEA-3F7A-47FC-88E2-1D144C00E3F8}"/>
          </ac:spMkLst>
        </pc:spChg>
        <pc:spChg chg="add del mod">
          <ac:chgData name="FALL Pape-Moctar (renexter)" userId="0a36763a-a853-402b-bfbe-aac1dde1ec3c" providerId="ADAL" clId="{FA6BD103-4090-44BB-8907-7EADC04DDF50}" dt="2020-02-07T14:07:08.606" v="3382" actId="26606"/>
          <ac:spMkLst>
            <pc:docMk/>
            <pc:sldMk cId="1114795642" sldId="276"/>
            <ac:spMk id="5" creationId="{D3A4238A-7DFF-46F1-816B-587818CAA474}"/>
          </ac:spMkLst>
        </pc:spChg>
        <pc:spChg chg="add del">
          <ac:chgData name="FALL Pape-Moctar (renexter)" userId="0a36763a-a853-402b-bfbe-aac1dde1ec3c" providerId="ADAL" clId="{FA6BD103-4090-44BB-8907-7EADC04DDF50}" dt="2020-02-07T14:06:51.397" v="3365" actId="26606"/>
          <ac:spMkLst>
            <pc:docMk/>
            <pc:sldMk cId="1114795642" sldId="276"/>
            <ac:spMk id="10" creationId="{E80B86A7-A1EC-475B-9166-88902B033A38}"/>
          </ac:spMkLst>
        </pc:spChg>
        <pc:spChg chg="add del">
          <ac:chgData name="FALL Pape-Moctar (renexter)" userId="0a36763a-a853-402b-bfbe-aac1dde1ec3c" providerId="ADAL" clId="{FA6BD103-4090-44BB-8907-7EADC04DDF50}" dt="2020-02-07T14:06:44.057" v="3361" actId="26606"/>
          <ac:spMkLst>
            <pc:docMk/>
            <pc:sldMk cId="1114795642" sldId="276"/>
            <ac:spMk id="12" creationId="{655AE6B0-AC9E-4167-806F-E9DB135FC46B}"/>
          </ac:spMkLst>
        </pc:spChg>
        <pc:spChg chg="add del">
          <ac:chgData name="FALL Pape-Moctar (renexter)" userId="0a36763a-a853-402b-bfbe-aac1dde1ec3c" providerId="ADAL" clId="{FA6BD103-4090-44BB-8907-7EADC04DDF50}" dt="2020-02-07T14:06:49.233" v="3363" actId="26606"/>
          <ac:spMkLst>
            <pc:docMk/>
            <pc:sldMk cId="1114795642" sldId="276"/>
            <ac:spMk id="16" creationId="{B2205F6E-03C6-4E92-877C-E2482F6599AA}"/>
          </ac:spMkLst>
        </pc:spChg>
        <pc:spChg chg="add del">
          <ac:chgData name="FALL Pape-Moctar (renexter)" userId="0a36763a-a853-402b-bfbe-aac1dde1ec3c" providerId="ADAL" clId="{FA6BD103-4090-44BB-8907-7EADC04DDF50}" dt="2020-02-07T14:06:55.830" v="3371" actId="26606"/>
          <ac:spMkLst>
            <pc:docMk/>
            <pc:sldMk cId="1114795642" sldId="276"/>
            <ac:spMk id="20" creationId="{27B538D5-95DB-47ED-9CB4-34AE5BF78E6B}"/>
          </ac:spMkLst>
        </pc:spChg>
        <pc:spChg chg="add del">
          <ac:chgData name="FALL Pape-Moctar (renexter)" userId="0a36763a-a853-402b-bfbe-aac1dde1ec3c" providerId="ADAL" clId="{FA6BD103-4090-44BB-8907-7EADC04DDF50}" dt="2020-02-07T14:06:44.057" v="3361" actId="26606"/>
          <ac:spMkLst>
            <pc:docMk/>
            <pc:sldMk cId="1114795642" sldId="276"/>
            <ac:spMk id="25" creationId="{87BD1F4E-A66D-4C06-86DA-8D56CA7A3B41}"/>
          </ac:spMkLst>
        </pc:spChg>
        <pc:spChg chg="add del">
          <ac:chgData name="FALL Pape-Moctar (renexter)" userId="0a36763a-a853-402b-bfbe-aac1dde1ec3c" providerId="ADAL" clId="{FA6BD103-4090-44BB-8907-7EADC04DDF50}" dt="2020-02-07T14:06:49.233" v="3363" actId="26606"/>
          <ac:spMkLst>
            <pc:docMk/>
            <pc:sldMk cId="1114795642" sldId="276"/>
            <ac:spMk id="27" creationId="{9F4444CE-BC8D-4D61-B303-4C05614E62AB}"/>
          </ac:spMkLst>
        </pc:spChg>
        <pc:spChg chg="add del">
          <ac:chgData name="FALL Pape-Moctar (renexter)" userId="0a36763a-a853-402b-bfbe-aac1dde1ec3c" providerId="ADAL" clId="{FA6BD103-4090-44BB-8907-7EADC04DDF50}" dt="2020-02-07T14:06:49.233" v="3363" actId="26606"/>
          <ac:spMkLst>
            <pc:docMk/>
            <pc:sldMk cId="1114795642" sldId="276"/>
            <ac:spMk id="28" creationId="{73772B81-181F-48B7-8826-4D9686D15DF5}"/>
          </ac:spMkLst>
        </pc:spChg>
        <pc:spChg chg="add del">
          <ac:chgData name="FALL Pape-Moctar (renexter)" userId="0a36763a-a853-402b-bfbe-aac1dde1ec3c" providerId="ADAL" clId="{FA6BD103-4090-44BB-8907-7EADC04DDF50}" dt="2020-02-07T14:06:51.397" v="3365" actId="26606"/>
          <ac:spMkLst>
            <pc:docMk/>
            <pc:sldMk cId="1114795642" sldId="276"/>
            <ac:spMk id="31" creationId="{C2C29CB1-9F74-4879-A6AF-AEA67B6F1F4D}"/>
          </ac:spMkLst>
        </pc:spChg>
        <pc:spChg chg="add del">
          <ac:chgData name="FALL Pape-Moctar (renexter)" userId="0a36763a-a853-402b-bfbe-aac1dde1ec3c" providerId="ADAL" clId="{FA6BD103-4090-44BB-8907-7EADC04DDF50}" dt="2020-02-07T14:06:51.397" v="3365" actId="26606"/>
          <ac:spMkLst>
            <pc:docMk/>
            <pc:sldMk cId="1114795642" sldId="276"/>
            <ac:spMk id="32" creationId="{D3A4238A-7DFF-46F1-816B-587818CAA474}"/>
          </ac:spMkLst>
        </pc:spChg>
        <pc:spChg chg="add del">
          <ac:chgData name="FALL Pape-Moctar (renexter)" userId="0a36763a-a853-402b-bfbe-aac1dde1ec3c" providerId="ADAL" clId="{FA6BD103-4090-44BB-8907-7EADC04DDF50}" dt="2020-02-07T14:06:51.397" v="3365" actId="26606"/>
          <ac:spMkLst>
            <pc:docMk/>
            <pc:sldMk cId="1114795642" sldId="276"/>
            <ac:spMk id="33" creationId="{7E2C7115-5336-410C-AD71-0F0952A2E5A7}"/>
          </ac:spMkLst>
        </pc:spChg>
        <pc:spChg chg="add del">
          <ac:chgData name="FALL Pape-Moctar (renexter)" userId="0a36763a-a853-402b-bfbe-aac1dde1ec3c" providerId="ADAL" clId="{FA6BD103-4090-44BB-8907-7EADC04DDF50}" dt="2020-02-07T14:06:52.626" v="3367" actId="26606"/>
          <ac:spMkLst>
            <pc:docMk/>
            <pc:sldMk cId="1114795642" sldId="276"/>
            <ac:spMk id="36" creationId="{D3A4238A-7DFF-46F1-816B-587818CAA474}"/>
          </ac:spMkLst>
        </pc:spChg>
        <pc:spChg chg="add del">
          <ac:chgData name="FALL Pape-Moctar (renexter)" userId="0a36763a-a853-402b-bfbe-aac1dde1ec3c" providerId="ADAL" clId="{FA6BD103-4090-44BB-8907-7EADC04DDF50}" dt="2020-02-07T14:06:53.804" v="3369" actId="26606"/>
          <ac:spMkLst>
            <pc:docMk/>
            <pc:sldMk cId="1114795642" sldId="276"/>
            <ac:spMk id="38" creationId="{603AE127-802C-459A-A612-DB85B67F0DC0}"/>
          </ac:spMkLst>
        </pc:spChg>
        <pc:spChg chg="add del">
          <ac:chgData name="FALL Pape-Moctar (renexter)" userId="0a36763a-a853-402b-bfbe-aac1dde1ec3c" providerId="ADAL" clId="{FA6BD103-4090-44BB-8907-7EADC04DDF50}" dt="2020-02-07T14:06:53.804" v="3369" actId="26606"/>
          <ac:spMkLst>
            <pc:docMk/>
            <pc:sldMk cId="1114795642" sldId="276"/>
            <ac:spMk id="39" creationId="{9323D83D-50D6-4040-A58B-FCEA340F886A}"/>
          </ac:spMkLst>
        </pc:spChg>
        <pc:spChg chg="add del">
          <ac:chgData name="FALL Pape-Moctar (renexter)" userId="0a36763a-a853-402b-bfbe-aac1dde1ec3c" providerId="ADAL" clId="{FA6BD103-4090-44BB-8907-7EADC04DDF50}" dt="2020-02-07T14:06:53.804" v="3369" actId="26606"/>
          <ac:spMkLst>
            <pc:docMk/>
            <pc:sldMk cId="1114795642" sldId="276"/>
            <ac:spMk id="41" creationId="{D3A4238A-7DFF-46F1-816B-587818CAA474}"/>
          </ac:spMkLst>
        </pc:spChg>
        <pc:spChg chg="add del">
          <ac:chgData name="FALL Pape-Moctar (renexter)" userId="0a36763a-a853-402b-bfbe-aac1dde1ec3c" providerId="ADAL" clId="{FA6BD103-4090-44BB-8907-7EADC04DDF50}" dt="2020-02-07T14:06:53.804" v="3369" actId="26606"/>
          <ac:spMkLst>
            <pc:docMk/>
            <pc:sldMk cId="1114795642" sldId="276"/>
            <ac:spMk id="42" creationId="{F10FD715-4DCE-4779-B634-EC78315EA213}"/>
          </ac:spMkLst>
        </pc:spChg>
        <pc:spChg chg="add del">
          <ac:chgData name="FALL Pape-Moctar (renexter)" userId="0a36763a-a853-402b-bfbe-aac1dde1ec3c" providerId="ADAL" clId="{FA6BD103-4090-44BB-8907-7EADC04DDF50}" dt="2020-02-07T14:06:55.830" v="3371" actId="26606"/>
          <ac:spMkLst>
            <pc:docMk/>
            <pc:sldMk cId="1114795642" sldId="276"/>
            <ac:spMk id="44" creationId="{8DF4D7F6-81B5-452A-9CE6-76D81F91D41B}"/>
          </ac:spMkLst>
        </pc:spChg>
        <pc:spChg chg="add del">
          <ac:chgData name="FALL Pape-Moctar (renexter)" userId="0a36763a-a853-402b-bfbe-aac1dde1ec3c" providerId="ADAL" clId="{FA6BD103-4090-44BB-8907-7EADC04DDF50}" dt="2020-02-07T14:06:55.830" v="3371" actId="26606"/>
          <ac:spMkLst>
            <pc:docMk/>
            <pc:sldMk cId="1114795642" sldId="276"/>
            <ac:spMk id="45" creationId="{4600514D-20FB-4559-97DC-D1DC39E6C3DE}"/>
          </ac:spMkLst>
        </pc:spChg>
        <pc:spChg chg="add del">
          <ac:chgData name="FALL Pape-Moctar (renexter)" userId="0a36763a-a853-402b-bfbe-aac1dde1ec3c" providerId="ADAL" clId="{FA6BD103-4090-44BB-8907-7EADC04DDF50}" dt="2020-02-07T14:06:55.830" v="3371" actId="26606"/>
          <ac:spMkLst>
            <pc:docMk/>
            <pc:sldMk cId="1114795642" sldId="276"/>
            <ac:spMk id="46" creationId="{266F638A-E405-4AC0-B984-72E5813B0DD1}"/>
          </ac:spMkLst>
        </pc:spChg>
        <pc:spChg chg="add del">
          <ac:chgData name="FALL Pape-Moctar (renexter)" userId="0a36763a-a853-402b-bfbe-aac1dde1ec3c" providerId="ADAL" clId="{FA6BD103-4090-44BB-8907-7EADC04DDF50}" dt="2020-02-07T14:06:55.830" v="3371" actId="26606"/>
          <ac:spMkLst>
            <pc:docMk/>
            <pc:sldMk cId="1114795642" sldId="276"/>
            <ac:spMk id="48" creationId="{D3A4238A-7DFF-46F1-816B-587818CAA474}"/>
          </ac:spMkLst>
        </pc:spChg>
        <pc:spChg chg="add del">
          <ac:chgData name="FALL Pape-Moctar (renexter)" userId="0a36763a-a853-402b-bfbe-aac1dde1ec3c" providerId="ADAL" clId="{FA6BD103-4090-44BB-8907-7EADC04DDF50}" dt="2020-02-07T14:06:57.511" v="3373" actId="26606"/>
          <ac:spMkLst>
            <pc:docMk/>
            <pc:sldMk cId="1114795642" sldId="276"/>
            <ac:spMk id="50" creationId="{603AE127-802C-459A-A612-DB85B67F0DC0}"/>
          </ac:spMkLst>
        </pc:spChg>
        <pc:spChg chg="add del">
          <ac:chgData name="FALL Pape-Moctar (renexter)" userId="0a36763a-a853-402b-bfbe-aac1dde1ec3c" providerId="ADAL" clId="{FA6BD103-4090-44BB-8907-7EADC04DDF50}" dt="2020-02-07T14:06:57.511" v="3373" actId="26606"/>
          <ac:spMkLst>
            <pc:docMk/>
            <pc:sldMk cId="1114795642" sldId="276"/>
            <ac:spMk id="51" creationId="{9323D83D-50D6-4040-A58B-FCEA340F886A}"/>
          </ac:spMkLst>
        </pc:spChg>
        <pc:spChg chg="add del">
          <ac:chgData name="FALL Pape-Moctar (renexter)" userId="0a36763a-a853-402b-bfbe-aac1dde1ec3c" providerId="ADAL" clId="{FA6BD103-4090-44BB-8907-7EADC04DDF50}" dt="2020-02-07T14:06:57.511" v="3373" actId="26606"/>
          <ac:spMkLst>
            <pc:docMk/>
            <pc:sldMk cId="1114795642" sldId="276"/>
            <ac:spMk id="53" creationId="{D3A4238A-7DFF-46F1-816B-587818CAA474}"/>
          </ac:spMkLst>
        </pc:spChg>
        <pc:spChg chg="add del">
          <ac:chgData name="FALL Pape-Moctar (renexter)" userId="0a36763a-a853-402b-bfbe-aac1dde1ec3c" providerId="ADAL" clId="{FA6BD103-4090-44BB-8907-7EADC04DDF50}" dt="2020-02-07T14:06:57.511" v="3373" actId="26606"/>
          <ac:spMkLst>
            <pc:docMk/>
            <pc:sldMk cId="1114795642" sldId="276"/>
            <ac:spMk id="54" creationId="{F10FD715-4DCE-4779-B634-EC78315EA213}"/>
          </ac:spMkLst>
        </pc:spChg>
        <pc:spChg chg="add del">
          <ac:chgData name="FALL Pape-Moctar (renexter)" userId="0a36763a-a853-402b-bfbe-aac1dde1ec3c" providerId="ADAL" clId="{FA6BD103-4090-44BB-8907-7EADC04DDF50}" dt="2020-02-07T14:06:58.465" v="3375" actId="26606"/>
          <ac:spMkLst>
            <pc:docMk/>
            <pc:sldMk cId="1114795642" sldId="276"/>
            <ac:spMk id="57" creationId="{D3A4238A-7DFF-46F1-816B-587818CAA474}"/>
          </ac:spMkLst>
        </pc:spChg>
        <pc:spChg chg="add del">
          <ac:chgData name="FALL Pape-Moctar (renexter)" userId="0a36763a-a853-402b-bfbe-aac1dde1ec3c" providerId="ADAL" clId="{FA6BD103-4090-44BB-8907-7EADC04DDF50}" dt="2020-02-07T14:06:59.344" v="3377" actId="26606"/>
          <ac:spMkLst>
            <pc:docMk/>
            <pc:sldMk cId="1114795642" sldId="276"/>
            <ac:spMk id="59" creationId="{E80B86A7-A1EC-475B-9166-88902B033A38}"/>
          </ac:spMkLst>
        </pc:spChg>
        <pc:spChg chg="add del">
          <ac:chgData name="FALL Pape-Moctar (renexter)" userId="0a36763a-a853-402b-bfbe-aac1dde1ec3c" providerId="ADAL" clId="{FA6BD103-4090-44BB-8907-7EADC04DDF50}" dt="2020-02-07T14:06:59.344" v="3377" actId="26606"/>
          <ac:spMkLst>
            <pc:docMk/>
            <pc:sldMk cId="1114795642" sldId="276"/>
            <ac:spMk id="60" creationId="{C2C29CB1-9F74-4879-A6AF-AEA67B6F1F4D}"/>
          </ac:spMkLst>
        </pc:spChg>
        <pc:spChg chg="add del">
          <ac:chgData name="FALL Pape-Moctar (renexter)" userId="0a36763a-a853-402b-bfbe-aac1dde1ec3c" providerId="ADAL" clId="{FA6BD103-4090-44BB-8907-7EADC04DDF50}" dt="2020-02-07T14:06:59.344" v="3377" actId="26606"/>
          <ac:spMkLst>
            <pc:docMk/>
            <pc:sldMk cId="1114795642" sldId="276"/>
            <ac:spMk id="61" creationId="{D3A4238A-7DFF-46F1-816B-587818CAA474}"/>
          </ac:spMkLst>
        </pc:spChg>
        <pc:spChg chg="add del">
          <ac:chgData name="FALL Pape-Moctar (renexter)" userId="0a36763a-a853-402b-bfbe-aac1dde1ec3c" providerId="ADAL" clId="{FA6BD103-4090-44BB-8907-7EADC04DDF50}" dt="2020-02-07T14:06:59.344" v="3377" actId="26606"/>
          <ac:spMkLst>
            <pc:docMk/>
            <pc:sldMk cId="1114795642" sldId="276"/>
            <ac:spMk id="62" creationId="{7E2C7115-5336-410C-AD71-0F0952A2E5A7}"/>
          </ac:spMkLst>
        </pc:spChg>
        <pc:spChg chg="add del">
          <ac:chgData name="FALL Pape-Moctar (renexter)" userId="0a36763a-a853-402b-bfbe-aac1dde1ec3c" providerId="ADAL" clId="{FA6BD103-4090-44BB-8907-7EADC04DDF50}" dt="2020-02-07T14:07:03.600" v="3379" actId="26606"/>
          <ac:spMkLst>
            <pc:docMk/>
            <pc:sldMk cId="1114795642" sldId="276"/>
            <ac:spMk id="64" creationId="{655AE6B0-AC9E-4167-806F-E9DB135FC46B}"/>
          </ac:spMkLst>
        </pc:spChg>
        <pc:spChg chg="add del">
          <ac:chgData name="FALL Pape-Moctar (renexter)" userId="0a36763a-a853-402b-bfbe-aac1dde1ec3c" providerId="ADAL" clId="{FA6BD103-4090-44BB-8907-7EADC04DDF50}" dt="2020-02-07T14:07:03.600" v="3379" actId="26606"/>
          <ac:spMkLst>
            <pc:docMk/>
            <pc:sldMk cId="1114795642" sldId="276"/>
            <ac:spMk id="69" creationId="{87BD1F4E-A66D-4C06-86DA-8D56CA7A3B41}"/>
          </ac:spMkLst>
        </pc:spChg>
        <pc:spChg chg="add del">
          <ac:chgData name="FALL Pape-Moctar (renexter)" userId="0a36763a-a853-402b-bfbe-aac1dde1ec3c" providerId="ADAL" clId="{FA6BD103-4090-44BB-8907-7EADC04DDF50}" dt="2020-02-07T14:07:08.576" v="3381" actId="26606"/>
          <ac:spMkLst>
            <pc:docMk/>
            <pc:sldMk cId="1114795642" sldId="276"/>
            <ac:spMk id="72" creationId="{9F4444CE-BC8D-4D61-B303-4C05614E62AB}"/>
          </ac:spMkLst>
        </pc:spChg>
        <pc:spChg chg="add del">
          <ac:chgData name="FALL Pape-Moctar (renexter)" userId="0a36763a-a853-402b-bfbe-aac1dde1ec3c" providerId="ADAL" clId="{FA6BD103-4090-44BB-8907-7EADC04DDF50}" dt="2020-02-07T14:07:08.576" v="3381" actId="26606"/>
          <ac:spMkLst>
            <pc:docMk/>
            <pc:sldMk cId="1114795642" sldId="276"/>
            <ac:spMk id="73" creationId="{73772B81-181F-48B7-8826-4D9686D15DF5}"/>
          </ac:spMkLst>
        </pc:spChg>
        <pc:spChg chg="add del">
          <ac:chgData name="FALL Pape-Moctar (renexter)" userId="0a36763a-a853-402b-bfbe-aac1dde1ec3c" providerId="ADAL" clId="{FA6BD103-4090-44BB-8907-7EADC04DDF50}" dt="2020-02-07T14:07:08.576" v="3381" actId="26606"/>
          <ac:spMkLst>
            <pc:docMk/>
            <pc:sldMk cId="1114795642" sldId="276"/>
            <ac:spMk id="74" creationId="{B2205F6E-03C6-4E92-877C-E2482F6599AA}"/>
          </ac:spMkLst>
        </pc:spChg>
        <pc:spChg chg="add">
          <ac:chgData name="FALL Pape-Moctar (renexter)" userId="0a36763a-a853-402b-bfbe-aac1dde1ec3c" providerId="ADAL" clId="{FA6BD103-4090-44BB-8907-7EADC04DDF50}" dt="2020-02-07T14:07:08.606" v="3382" actId="26606"/>
          <ac:spMkLst>
            <pc:docMk/>
            <pc:sldMk cId="1114795642" sldId="276"/>
            <ac:spMk id="77" creationId="{655AE6B0-AC9E-4167-806F-E9DB135FC46B}"/>
          </ac:spMkLst>
        </pc:spChg>
        <pc:spChg chg="add">
          <ac:chgData name="FALL Pape-Moctar (renexter)" userId="0a36763a-a853-402b-bfbe-aac1dde1ec3c" providerId="ADAL" clId="{FA6BD103-4090-44BB-8907-7EADC04DDF50}" dt="2020-02-07T14:07:08.606" v="3382" actId="26606"/>
          <ac:spMkLst>
            <pc:docMk/>
            <pc:sldMk cId="1114795642" sldId="276"/>
            <ac:spMk id="82" creationId="{87BD1F4E-A66D-4C06-86DA-8D56CA7A3B41}"/>
          </ac:spMkLst>
        </pc:spChg>
        <pc:grpChg chg="add del">
          <ac:chgData name="FALL Pape-Moctar (renexter)" userId="0a36763a-a853-402b-bfbe-aac1dde1ec3c" providerId="ADAL" clId="{FA6BD103-4090-44BB-8907-7EADC04DDF50}" dt="2020-02-07T14:06:44.057" v="3361" actId="26606"/>
          <ac:grpSpMkLst>
            <pc:docMk/>
            <pc:sldMk cId="1114795642" sldId="276"/>
            <ac:grpSpMk id="14" creationId="{3523416A-383B-4FDC-B4C9-D8EDDFE9C043}"/>
          </ac:grpSpMkLst>
        </pc:grpChg>
        <pc:grpChg chg="add del">
          <ac:chgData name="FALL Pape-Moctar (renexter)" userId="0a36763a-a853-402b-bfbe-aac1dde1ec3c" providerId="ADAL" clId="{FA6BD103-4090-44BB-8907-7EADC04DDF50}" dt="2020-02-07T14:07:03.600" v="3379" actId="26606"/>
          <ac:grpSpMkLst>
            <pc:docMk/>
            <pc:sldMk cId="1114795642" sldId="276"/>
            <ac:grpSpMk id="65" creationId="{3523416A-383B-4FDC-B4C9-D8EDDFE9C043}"/>
          </ac:grpSpMkLst>
        </pc:grpChg>
        <pc:grpChg chg="add">
          <ac:chgData name="FALL Pape-Moctar (renexter)" userId="0a36763a-a853-402b-bfbe-aac1dde1ec3c" providerId="ADAL" clId="{FA6BD103-4090-44BB-8907-7EADC04DDF50}" dt="2020-02-07T14:07:08.606" v="3382" actId="26606"/>
          <ac:grpSpMkLst>
            <pc:docMk/>
            <pc:sldMk cId="1114795642" sldId="276"/>
            <ac:grpSpMk id="78" creationId="{3523416A-383B-4FDC-B4C9-D8EDDFE9C043}"/>
          </ac:grpSpMkLst>
        </pc:grpChg>
        <pc:graphicFrameChg chg="add del">
          <ac:chgData name="FALL Pape-Moctar (renexter)" userId="0a36763a-a853-402b-bfbe-aac1dde1ec3c" providerId="ADAL" clId="{FA6BD103-4090-44BB-8907-7EADC04DDF50}" dt="2020-02-07T14:06:44.057" v="3361" actId="26606"/>
          <ac:graphicFrameMkLst>
            <pc:docMk/>
            <pc:sldMk cId="1114795642" sldId="276"/>
            <ac:graphicFrameMk id="7" creationId="{A51DF873-91A7-4763-A5C1-F62C1130B660}"/>
          </ac:graphicFrameMkLst>
        </pc:graphicFrameChg>
        <pc:graphicFrameChg chg="add del">
          <ac:chgData name="FALL Pape-Moctar (renexter)" userId="0a36763a-a853-402b-bfbe-aac1dde1ec3c" providerId="ADAL" clId="{FA6BD103-4090-44BB-8907-7EADC04DDF50}" dt="2020-02-07T14:06:49.233" v="3363" actId="26606"/>
          <ac:graphicFrameMkLst>
            <pc:docMk/>
            <pc:sldMk cId="1114795642" sldId="276"/>
            <ac:graphicFrameMk id="29" creationId="{BC29853B-BE54-4D92-8F2F-581E3FA44753}"/>
          </ac:graphicFrameMkLst>
        </pc:graphicFrameChg>
        <pc:graphicFrameChg chg="add del">
          <ac:chgData name="FALL Pape-Moctar (renexter)" userId="0a36763a-a853-402b-bfbe-aac1dde1ec3c" providerId="ADAL" clId="{FA6BD103-4090-44BB-8907-7EADC04DDF50}" dt="2020-02-07T14:07:03.600" v="3379" actId="26606"/>
          <ac:graphicFrameMkLst>
            <pc:docMk/>
            <pc:sldMk cId="1114795642" sldId="276"/>
            <ac:graphicFrameMk id="70" creationId="{9C998F02-3183-4ED6-B821-94124C214353}"/>
          </ac:graphicFrameMkLst>
        </pc:graphicFrameChg>
        <pc:graphicFrameChg chg="add del">
          <ac:chgData name="FALL Pape-Moctar (renexter)" userId="0a36763a-a853-402b-bfbe-aac1dde1ec3c" providerId="ADAL" clId="{FA6BD103-4090-44BB-8907-7EADC04DDF50}" dt="2020-02-07T14:07:08.576" v="3381" actId="26606"/>
          <ac:graphicFrameMkLst>
            <pc:docMk/>
            <pc:sldMk cId="1114795642" sldId="276"/>
            <ac:graphicFrameMk id="75" creationId="{E1DA71CA-0AD5-4855-85E6-2A0024629D55}"/>
          </ac:graphicFrameMkLst>
        </pc:graphicFrameChg>
        <pc:graphicFrameChg chg="add">
          <ac:chgData name="FALL Pape-Moctar (renexter)" userId="0a36763a-a853-402b-bfbe-aac1dde1ec3c" providerId="ADAL" clId="{FA6BD103-4090-44BB-8907-7EADC04DDF50}" dt="2020-02-07T14:07:08.606" v="3382" actId="26606"/>
          <ac:graphicFrameMkLst>
            <pc:docMk/>
            <pc:sldMk cId="1114795642" sldId="276"/>
            <ac:graphicFrameMk id="83" creationId="{A51DF873-91A7-4763-A5C1-F62C1130B660}"/>
          </ac:graphicFrameMkLst>
        </pc:graphicFrameChg>
        <pc:picChg chg="add del">
          <ac:chgData name="FALL Pape-Moctar (renexter)" userId="0a36763a-a853-402b-bfbe-aac1dde1ec3c" providerId="ADAL" clId="{FA6BD103-4090-44BB-8907-7EADC04DDF50}" dt="2020-02-07T14:06:32.463" v="3359" actId="26606"/>
          <ac:picMkLst>
            <pc:docMk/>
            <pc:sldMk cId="1114795642" sldId="276"/>
            <ac:picMk id="9" creationId="{3861D78D-EB21-4EF2-B088-DC73B2FD095B}"/>
          </ac:picMkLst>
        </pc:picChg>
        <pc:cxnChg chg="add del">
          <ac:chgData name="FALL Pape-Moctar (renexter)" userId="0a36763a-a853-402b-bfbe-aac1dde1ec3c" providerId="ADAL" clId="{FA6BD103-4090-44BB-8907-7EADC04DDF50}" dt="2020-02-07T14:06:55.830" v="3371" actId="26606"/>
          <ac:cxnSpMkLst>
            <pc:docMk/>
            <pc:sldMk cId="1114795642" sldId="276"/>
            <ac:cxnSpMk id="18" creationId="{AE6277B4-6A43-48AB-89B2-3442221619CC}"/>
          </ac:cxnSpMkLst>
        </pc:cxnChg>
        <pc:cxnChg chg="add del">
          <ac:chgData name="FALL Pape-Moctar (renexter)" userId="0a36763a-a853-402b-bfbe-aac1dde1ec3c" providerId="ADAL" clId="{FA6BD103-4090-44BB-8907-7EADC04DDF50}" dt="2020-02-07T14:06:52.626" v="3367" actId="26606"/>
          <ac:cxnSpMkLst>
            <pc:docMk/>
            <pc:sldMk cId="1114795642" sldId="276"/>
            <ac:cxnSpMk id="35" creationId="{0B5F7E3B-C5F1-40E0-A491-558BAFBC1127}"/>
          </ac:cxnSpMkLst>
        </pc:cxnChg>
        <pc:cxnChg chg="add del">
          <ac:chgData name="FALL Pape-Moctar (renexter)" userId="0a36763a-a853-402b-bfbe-aac1dde1ec3c" providerId="ADAL" clId="{FA6BD103-4090-44BB-8907-7EADC04DDF50}" dt="2020-02-07T14:06:53.804" v="3369" actId="26606"/>
          <ac:cxnSpMkLst>
            <pc:docMk/>
            <pc:sldMk cId="1114795642" sldId="276"/>
            <ac:cxnSpMk id="40" creationId="{1A1FE6BB-DFB2-4080-9B5E-076EF5DDE67B}"/>
          </ac:cxnSpMkLst>
        </pc:cxnChg>
        <pc:cxnChg chg="add del">
          <ac:chgData name="FALL Pape-Moctar (renexter)" userId="0a36763a-a853-402b-bfbe-aac1dde1ec3c" providerId="ADAL" clId="{FA6BD103-4090-44BB-8907-7EADC04DDF50}" dt="2020-02-07T14:06:55.830" v="3371" actId="26606"/>
          <ac:cxnSpMkLst>
            <pc:docMk/>
            <pc:sldMk cId="1114795642" sldId="276"/>
            <ac:cxnSpMk id="47" creationId="{7D1CBE93-B17D-4509-843C-82287C38032A}"/>
          </ac:cxnSpMkLst>
        </pc:cxnChg>
        <pc:cxnChg chg="add del">
          <ac:chgData name="FALL Pape-Moctar (renexter)" userId="0a36763a-a853-402b-bfbe-aac1dde1ec3c" providerId="ADAL" clId="{FA6BD103-4090-44BB-8907-7EADC04DDF50}" dt="2020-02-07T14:06:57.511" v="3373" actId="26606"/>
          <ac:cxnSpMkLst>
            <pc:docMk/>
            <pc:sldMk cId="1114795642" sldId="276"/>
            <ac:cxnSpMk id="52" creationId="{1A1FE6BB-DFB2-4080-9B5E-076EF5DDE67B}"/>
          </ac:cxnSpMkLst>
        </pc:cxnChg>
        <pc:cxnChg chg="add del">
          <ac:chgData name="FALL Pape-Moctar (renexter)" userId="0a36763a-a853-402b-bfbe-aac1dde1ec3c" providerId="ADAL" clId="{FA6BD103-4090-44BB-8907-7EADC04DDF50}" dt="2020-02-07T14:06:58.465" v="3375" actId="26606"/>
          <ac:cxnSpMkLst>
            <pc:docMk/>
            <pc:sldMk cId="1114795642" sldId="276"/>
            <ac:cxnSpMk id="56" creationId="{0B5F7E3B-C5F1-40E0-A491-558BAFBC1127}"/>
          </ac:cxnSpMkLst>
        </pc:cxnChg>
      </pc:sldChg>
      <pc:sldChg chg="modSp add">
        <pc:chgData name="FALL Pape-Moctar (renexter)" userId="0a36763a-a853-402b-bfbe-aac1dde1ec3c" providerId="ADAL" clId="{FA6BD103-4090-44BB-8907-7EADC04DDF50}" dt="2020-02-07T14:39:17.255" v="3860" actId="20577"/>
        <pc:sldMkLst>
          <pc:docMk/>
          <pc:sldMk cId="4143793395" sldId="277"/>
        </pc:sldMkLst>
        <pc:spChg chg="mod">
          <ac:chgData name="FALL Pape-Moctar (renexter)" userId="0a36763a-a853-402b-bfbe-aac1dde1ec3c" providerId="ADAL" clId="{FA6BD103-4090-44BB-8907-7EADC04DDF50}" dt="2020-02-07T14:39:17.255" v="3860" actId="20577"/>
          <ac:spMkLst>
            <pc:docMk/>
            <pc:sldMk cId="4143793395" sldId="277"/>
            <ac:spMk id="2" creationId="{F7BD5791-374A-4427-9248-B1013D1B7559}"/>
          </ac:spMkLst>
        </pc:spChg>
        <pc:spChg chg="mod">
          <ac:chgData name="FALL Pape-Moctar (renexter)" userId="0a36763a-a853-402b-bfbe-aac1dde1ec3c" providerId="ADAL" clId="{FA6BD103-4090-44BB-8907-7EADC04DDF50}" dt="2020-02-07T14:38:58.481" v="3812"/>
          <ac:spMkLst>
            <pc:docMk/>
            <pc:sldMk cId="4143793395" sldId="277"/>
            <ac:spMk id="3" creationId="{B9348AB6-2673-46BF-89EC-BE24505F957D}"/>
          </ac:spMkLst>
        </pc:spChg>
      </pc:sldChg>
      <pc:sldChg chg="addSp delSp modSp add mod setBg">
        <pc:chgData name="FALL Pape-Moctar (renexter)" userId="0a36763a-a853-402b-bfbe-aac1dde1ec3c" providerId="ADAL" clId="{FA6BD103-4090-44BB-8907-7EADC04DDF50}" dt="2020-02-07T14:45:07.407" v="4250" actId="20577"/>
        <pc:sldMkLst>
          <pc:docMk/>
          <pc:sldMk cId="1784241421" sldId="278"/>
        </pc:sldMkLst>
        <pc:spChg chg="mod ord">
          <ac:chgData name="FALL Pape-Moctar (renexter)" userId="0a36763a-a853-402b-bfbe-aac1dde1ec3c" providerId="ADAL" clId="{FA6BD103-4090-44BB-8907-7EADC04DDF50}" dt="2020-02-07T14:40:29.663" v="3880" actId="26606"/>
          <ac:spMkLst>
            <pc:docMk/>
            <pc:sldMk cId="1784241421" sldId="278"/>
            <ac:spMk id="2" creationId="{F7BD5791-374A-4427-9248-B1013D1B7559}"/>
          </ac:spMkLst>
        </pc:spChg>
        <pc:spChg chg="del mod">
          <ac:chgData name="FALL Pape-Moctar (renexter)" userId="0a36763a-a853-402b-bfbe-aac1dde1ec3c" providerId="ADAL" clId="{FA6BD103-4090-44BB-8907-7EADC04DDF50}" dt="2020-02-07T14:39:47.265" v="3863" actId="931"/>
          <ac:spMkLst>
            <pc:docMk/>
            <pc:sldMk cId="1784241421" sldId="278"/>
            <ac:spMk id="3" creationId="{B9348AB6-2673-46BF-89EC-BE24505F957D}"/>
          </ac:spMkLst>
        </pc:spChg>
        <pc:spChg chg="add del">
          <ac:chgData name="FALL Pape-Moctar (renexter)" userId="0a36763a-a853-402b-bfbe-aac1dde1ec3c" providerId="ADAL" clId="{FA6BD103-4090-44BB-8907-7EADC04DDF50}" dt="2020-02-07T14:40:10.150" v="3867" actId="26606"/>
          <ac:spMkLst>
            <pc:docMk/>
            <pc:sldMk cId="1784241421" sldId="278"/>
            <ac:spMk id="9" creationId="{43AFFEBA-5EB6-44EB-B021-E123608CA250}"/>
          </ac:spMkLst>
        </pc:spChg>
        <pc:spChg chg="add del">
          <ac:chgData name="FALL Pape-Moctar (renexter)" userId="0a36763a-a853-402b-bfbe-aac1dde1ec3c" providerId="ADAL" clId="{FA6BD103-4090-44BB-8907-7EADC04DDF50}" dt="2020-02-07T14:40:10.150" v="3867" actId="26606"/>
          <ac:spMkLst>
            <pc:docMk/>
            <pc:sldMk cId="1784241421" sldId="278"/>
            <ac:spMk id="16" creationId="{3F088236-D655-4F88-B238-E16762358025}"/>
          </ac:spMkLst>
        </pc:spChg>
        <pc:spChg chg="add del">
          <ac:chgData name="FALL Pape-Moctar (renexter)" userId="0a36763a-a853-402b-bfbe-aac1dde1ec3c" providerId="ADAL" clId="{FA6BD103-4090-44BB-8907-7EADC04DDF50}" dt="2020-02-07T14:40:10.150" v="3867" actId="26606"/>
          <ac:spMkLst>
            <pc:docMk/>
            <pc:sldMk cId="1784241421" sldId="278"/>
            <ac:spMk id="18" creationId="{3DAC0C92-199E-475C-9390-119A9B027276}"/>
          </ac:spMkLst>
        </pc:spChg>
        <pc:spChg chg="add del">
          <ac:chgData name="FALL Pape-Moctar (renexter)" userId="0a36763a-a853-402b-bfbe-aac1dde1ec3c" providerId="ADAL" clId="{FA6BD103-4090-44BB-8907-7EADC04DDF50}" dt="2020-02-07T14:40:10.150" v="3867" actId="26606"/>
          <ac:spMkLst>
            <pc:docMk/>
            <pc:sldMk cId="1784241421" sldId="278"/>
            <ac:spMk id="20" creationId="{C4CFB339-0ED8-4FE2-9EF1-6D1375B8499B}"/>
          </ac:spMkLst>
        </pc:spChg>
        <pc:spChg chg="add del">
          <ac:chgData name="FALL Pape-Moctar (renexter)" userId="0a36763a-a853-402b-bfbe-aac1dde1ec3c" providerId="ADAL" clId="{FA6BD103-4090-44BB-8907-7EADC04DDF50}" dt="2020-02-07T14:40:10.150" v="3867" actId="26606"/>
          <ac:spMkLst>
            <pc:docMk/>
            <pc:sldMk cId="1784241421" sldId="278"/>
            <ac:spMk id="22" creationId="{31896C80-2069-4431-9C19-83B913734490}"/>
          </ac:spMkLst>
        </pc:spChg>
        <pc:spChg chg="add del">
          <ac:chgData name="FALL Pape-Moctar (renexter)" userId="0a36763a-a853-402b-bfbe-aac1dde1ec3c" providerId="ADAL" clId="{FA6BD103-4090-44BB-8907-7EADC04DDF50}" dt="2020-02-07T14:40:10.150" v="3867" actId="26606"/>
          <ac:spMkLst>
            <pc:docMk/>
            <pc:sldMk cId="1784241421" sldId="278"/>
            <ac:spMk id="24" creationId="{BF120A21-0841-4823-B0C4-28AEBCEF9B78}"/>
          </ac:spMkLst>
        </pc:spChg>
        <pc:spChg chg="add del">
          <ac:chgData name="FALL Pape-Moctar (renexter)" userId="0a36763a-a853-402b-bfbe-aac1dde1ec3c" providerId="ADAL" clId="{FA6BD103-4090-44BB-8907-7EADC04DDF50}" dt="2020-02-07T14:40:10.150" v="3867" actId="26606"/>
          <ac:spMkLst>
            <pc:docMk/>
            <pc:sldMk cId="1784241421" sldId="278"/>
            <ac:spMk id="26" creationId="{DBB05BAE-BBD3-4289-899F-A6851503C6B0}"/>
          </ac:spMkLst>
        </pc:spChg>
        <pc:spChg chg="add del">
          <ac:chgData name="FALL Pape-Moctar (renexter)" userId="0a36763a-a853-402b-bfbe-aac1dde1ec3c" providerId="ADAL" clId="{FA6BD103-4090-44BB-8907-7EADC04DDF50}" dt="2020-02-07T14:40:10.150" v="3867" actId="26606"/>
          <ac:spMkLst>
            <pc:docMk/>
            <pc:sldMk cId="1784241421" sldId="278"/>
            <ac:spMk id="28" creationId="{9874D11C-36F5-4BBE-A490-019A54E953B0}"/>
          </ac:spMkLst>
        </pc:spChg>
        <pc:spChg chg="add del">
          <ac:chgData name="FALL Pape-Moctar (renexter)" userId="0a36763a-a853-402b-bfbe-aac1dde1ec3c" providerId="ADAL" clId="{FA6BD103-4090-44BB-8907-7EADC04DDF50}" dt="2020-02-07T14:40:12.651" v="3871" actId="26606"/>
          <ac:spMkLst>
            <pc:docMk/>
            <pc:sldMk cId="1784241421" sldId="278"/>
            <ac:spMk id="42" creationId="{AA330523-F25B-4007-B3E5-ABB5637D160A}"/>
          </ac:spMkLst>
        </pc:spChg>
        <pc:spChg chg="add del">
          <ac:chgData name="FALL Pape-Moctar (renexter)" userId="0a36763a-a853-402b-bfbe-aac1dde1ec3c" providerId="ADAL" clId="{FA6BD103-4090-44BB-8907-7EADC04DDF50}" dt="2020-02-07T14:40:16.568" v="3873" actId="26606"/>
          <ac:spMkLst>
            <pc:docMk/>
            <pc:sldMk cId="1784241421" sldId="278"/>
            <ac:spMk id="44" creationId="{9F4444CE-BC8D-4D61-B303-4C05614E62AB}"/>
          </ac:spMkLst>
        </pc:spChg>
        <pc:spChg chg="add del">
          <ac:chgData name="FALL Pape-Moctar (renexter)" userId="0a36763a-a853-402b-bfbe-aac1dde1ec3c" providerId="ADAL" clId="{FA6BD103-4090-44BB-8907-7EADC04DDF50}" dt="2020-02-07T14:40:16.568" v="3873" actId="26606"/>
          <ac:spMkLst>
            <pc:docMk/>
            <pc:sldMk cId="1784241421" sldId="278"/>
            <ac:spMk id="45" creationId="{62423CA5-E2E1-4789-B759-9906C1C94063}"/>
          </ac:spMkLst>
        </pc:spChg>
        <pc:spChg chg="add del">
          <ac:chgData name="FALL Pape-Moctar (renexter)" userId="0a36763a-a853-402b-bfbe-aac1dde1ec3c" providerId="ADAL" clId="{FA6BD103-4090-44BB-8907-7EADC04DDF50}" dt="2020-02-07T14:40:16.568" v="3873" actId="26606"/>
          <ac:spMkLst>
            <pc:docMk/>
            <pc:sldMk cId="1784241421" sldId="278"/>
            <ac:spMk id="46" creationId="{73772B81-181F-48B7-8826-4D9686D15DF5}"/>
          </ac:spMkLst>
        </pc:spChg>
        <pc:spChg chg="add del">
          <ac:chgData name="FALL Pape-Moctar (renexter)" userId="0a36763a-a853-402b-bfbe-aac1dde1ec3c" providerId="ADAL" clId="{FA6BD103-4090-44BB-8907-7EADC04DDF50}" dt="2020-02-07T14:40:16.568" v="3873" actId="26606"/>
          <ac:spMkLst>
            <pc:docMk/>
            <pc:sldMk cId="1784241421" sldId="278"/>
            <ac:spMk id="47" creationId="{89C651F6-1DA8-4AD2-989D-BBD84B797519}"/>
          </ac:spMkLst>
        </pc:spChg>
        <pc:spChg chg="add del">
          <ac:chgData name="FALL Pape-Moctar (renexter)" userId="0a36763a-a853-402b-bfbe-aac1dde1ec3c" providerId="ADAL" clId="{FA6BD103-4090-44BB-8907-7EADC04DDF50}" dt="2020-02-07T14:40:16.568" v="3873" actId="26606"/>
          <ac:spMkLst>
            <pc:docMk/>
            <pc:sldMk cId="1784241421" sldId="278"/>
            <ac:spMk id="48" creationId="{B2205F6E-03C6-4E92-877C-E2482F6599AA}"/>
          </ac:spMkLst>
        </pc:spChg>
        <pc:spChg chg="add del">
          <ac:chgData name="FALL Pape-Moctar (renexter)" userId="0a36763a-a853-402b-bfbe-aac1dde1ec3c" providerId="ADAL" clId="{FA6BD103-4090-44BB-8907-7EADC04DDF50}" dt="2020-02-07T14:40:24.904" v="3875" actId="26606"/>
          <ac:spMkLst>
            <pc:docMk/>
            <pc:sldMk cId="1784241421" sldId="278"/>
            <ac:spMk id="50" creationId="{11358939-6436-42A9-A096-B27DDEF21FFA}"/>
          </ac:spMkLst>
        </pc:spChg>
        <pc:spChg chg="add del">
          <ac:chgData name="FALL Pape-Moctar (renexter)" userId="0a36763a-a853-402b-bfbe-aac1dde1ec3c" providerId="ADAL" clId="{FA6BD103-4090-44BB-8907-7EADC04DDF50}" dt="2020-02-07T14:40:28.063" v="3877" actId="26606"/>
          <ac:spMkLst>
            <pc:docMk/>
            <pc:sldMk cId="1784241421" sldId="278"/>
            <ac:spMk id="52" creationId="{5B2B2FD2-E98B-4750-8734-DFC53506B476}"/>
          </ac:spMkLst>
        </pc:spChg>
        <pc:spChg chg="add del">
          <ac:chgData name="FALL Pape-Moctar (renexter)" userId="0a36763a-a853-402b-bfbe-aac1dde1ec3c" providerId="ADAL" clId="{FA6BD103-4090-44BB-8907-7EADC04DDF50}" dt="2020-02-07T14:40:29.659" v="3879" actId="26606"/>
          <ac:spMkLst>
            <pc:docMk/>
            <pc:sldMk cId="1784241421" sldId="278"/>
            <ac:spMk id="54" creationId="{2BCD7233-B34D-4017-A3AF-EB01713A3222}"/>
          </ac:spMkLst>
        </pc:spChg>
        <pc:spChg chg="add mod">
          <ac:chgData name="FALL Pape-Moctar (renexter)" userId="0a36763a-a853-402b-bfbe-aac1dde1ec3c" providerId="ADAL" clId="{FA6BD103-4090-44BB-8907-7EADC04DDF50}" dt="2020-02-07T14:45:07.407" v="4250" actId="20577"/>
          <ac:spMkLst>
            <pc:docMk/>
            <pc:sldMk cId="1784241421" sldId="278"/>
            <ac:spMk id="56" creationId="{923B3D04-5204-465B-BEB7-E9B6D09C8A0A}"/>
          </ac:spMkLst>
        </pc:spChg>
        <pc:grpChg chg="add del">
          <ac:chgData name="FALL Pape-Moctar (renexter)" userId="0a36763a-a853-402b-bfbe-aac1dde1ec3c" providerId="ADAL" clId="{FA6BD103-4090-44BB-8907-7EADC04DDF50}" dt="2020-02-07T14:40:11.464" v="3869" actId="26606"/>
          <ac:grpSpMkLst>
            <pc:docMk/>
            <pc:sldMk cId="1784241421" sldId="278"/>
            <ac:grpSpMk id="10" creationId="{B4DE830A-B531-4A3B-96F6-0ECE88B08555}"/>
          </ac:grpSpMkLst>
        </pc:grpChg>
        <pc:grpChg chg="add del">
          <ac:chgData name="FALL Pape-Moctar (renexter)" userId="0a36763a-a853-402b-bfbe-aac1dde1ec3c" providerId="ADAL" clId="{FA6BD103-4090-44BB-8907-7EADC04DDF50}" dt="2020-02-07T14:40:12.651" v="3871" actId="26606"/>
          <ac:grpSpMkLst>
            <pc:docMk/>
            <pc:sldMk cId="1784241421" sldId="278"/>
            <ac:grpSpMk id="36" creationId="{B4DE830A-B531-4A3B-96F6-0ECE88B08555}"/>
          </ac:grpSpMkLst>
        </pc:grpChg>
        <pc:picChg chg="add mod">
          <ac:chgData name="FALL Pape-Moctar (renexter)" userId="0a36763a-a853-402b-bfbe-aac1dde1ec3c" providerId="ADAL" clId="{FA6BD103-4090-44BB-8907-7EADC04DDF50}" dt="2020-02-07T14:40:29.663" v="3880" actId="26606"/>
          <ac:picMkLst>
            <pc:docMk/>
            <pc:sldMk cId="1784241421" sldId="278"/>
            <ac:picMk id="5" creationId="{451C3EC9-491D-4E67-B561-A1E0EA7290C2}"/>
          </ac:picMkLst>
        </pc:picChg>
        <pc:cxnChg chg="add del">
          <ac:chgData name="FALL Pape-Moctar (renexter)" userId="0a36763a-a853-402b-bfbe-aac1dde1ec3c" providerId="ADAL" clId="{FA6BD103-4090-44BB-8907-7EADC04DDF50}" dt="2020-02-07T14:40:10.150" v="3867" actId="26606"/>
          <ac:cxnSpMkLst>
            <pc:docMk/>
            <pc:sldMk cId="1784241421" sldId="278"/>
            <ac:cxnSpMk id="12" creationId="{64FA5DFF-7FE6-4855-84E6-DFA78EE978BD}"/>
          </ac:cxnSpMkLst>
        </pc:cxnChg>
        <pc:cxnChg chg="add del">
          <ac:chgData name="FALL Pape-Moctar (renexter)" userId="0a36763a-a853-402b-bfbe-aac1dde1ec3c" providerId="ADAL" clId="{FA6BD103-4090-44BB-8907-7EADC04DDF50}" dt="2020-02-07T14:40:10.150" v="3867" actId="26606"/>
          <ac:cxnSpMkLst>
            <pc:docMk/>
            <pc:sldMk cId="1784241421" sldId="278"/>
            <ac:cxnSpMk id="14" creationId="{2AFD8CBA-54A3-4363-991B-B9C631BBFA74}"/>
          </ac:cxnSpMkLst>
        </pc:cxnChg>
      </pc:sldChg>
      <pc:sldChg chg="addSp delSp modSp add">
        <pc:chgData name="FALL Pape-Moctar (renexter)" userId="0a36763a-a853-402b-bfbe-aac1dde1ec3c" providerId="ADAL" clId="{FA6BD103-4090-44BB-8907-7EADC04DDF50}" dt="2020-02-07T14:47:16.592" v="4257"/>
        <pc:sldMkLst>
          <pc:docMk/>
          <pc:sldMk cId="250763553" sldId="279"/>
        </pc:sldMkLst>
        <pc:spChg chg="mod">
          <ac:chgData name="FALL Pape-Moctar (renexter)" userId="0a36763a-a853-402b-bfbe-aac1dde1ec3c" providerId="ADAL" clId="{FA6BD103-4090-44BB-8907-7EADC04DDF50}" dt="2020-02-07T14:47:16.592" v="4257"/>
          <ac:spMkLst>
            <pc:docMk/>
            <pc:sldMk cId="250763553" sldId="279"/>
            <ac:spMk id="2" creationId="{363CE648-45AB-461C-92A0-9CB36581AE06}"/>
          </ac:spMkLst>
        </pc:spChg>
        <pc:spChg chg="add del">
          <ac:chgData name="FALL Pape-Moctar (renexter)" userId="0a36763a-a853-402b-bfbe-aac1dde1ec3c" providerId="ADAL" clId="{FA6BD103-4090-44BB-8907-7EADC04DDF50}" dt="2020-02-07T14:47:04.988" v="4254" actId="931"/>
          <ac:spMkLst>
            <pc:docMk/>
            <pc:sldMk cId="250763553" sldId="279"/>
            <ac:spMk id="3" creationId="{F1F72370-E91A-4F2F-9D7A-4FC173AB7331}"/>
          </ac:spMkLst>
        </pc:spChg>
        <pc:spChg chg="add del">
          <ac:chgData name="FALL Pape-Moctar (renexter)" userId="0a36763a-a853-402b-bfbe-aac1dde1ec3c" providerId="ADAL" clId="{FA6BD103-4090-44BB-8907-7EADC04DDF50}" dt="2020-02-07T14:46:19.563" v="4253"/>
          <ac:spMkLst>
            <pc:docMk/>
            <pc:sldMk cId="250763553" sldId="279"/>
            <ac:spMk id="4" creationId="{A8FBF9C3-22DD-4419-B6A6-7745F20FC5F1}"/>
          </ac:spMkLst>
        </pc:spChg>
        <pc:picChg chg="add mod">
          <ac:chgData name="FALL Pape-Moctar (renexter)" userId="0a36763a-a853-402b-bfbe-aac1dde1ec3c" providerId="ADAL" clId="{FA6BD103-4090-44BB-8907-7EADC04DDF50}" dt="2020-02-07T14:47:06.260" v="4256" actId="962"/>
          <ac:picMkLst>
            <pc:docMk/>
            <pc:sldMk cId="250763553" sldId="279"/>
            <ac:picMk id="6" creationId="{C696A8EE-943A-4CC6-B84B-00F587701C50}"/>
          </ac:picMkLst>
        </pc:picChg>
      </pc:sldChg>
      <pc:sldChg chg="addSp delSp modSp add mod setBg delDesignElem">
        <pc:chgData name="FALL Pape-Moctar (renexter)" userId="0a36763a-a853-402b-bfbe-aac1dde1ec3c" providerId="ADAL" clId="{FA6BD103-4090-44BB-8907-7EADC04DDF50}" dt="2020-02-07T15:40:49.616" v="4360" actId="20577"/>
        <pc:sldMkLst>
          <pc:docMk/>
          <pc:sldMk cId="2760356508" sldId="280"/>
        </pc:sldMkLst>
        <pc:spChg chg="add del mod ord">
          <ac:chgData name="FALL Pape-Moctar (renexter)" userId="0a36763a-a853-402b-bfbe-aac1dde1ec3c" providerId="ADAL" clId="{FA6BD103-4090-44BB-8907-7EADC04DDF50}" dt="2020-02-07T15:26:47.607" v="4278" actId="26606"/>
          <ac:spMkLst>
            <pc:docMk/>
            <pc:sldMk cId="2760356508" sldId="280"/>
            <ac:spMk id="2" creationId="{972289F4-CCF5-45A6-8B0B-6C70547C0F0D}"/>
          </ac:spMkLst>
        </pc:spChg>
        <pc:spChg chg="del">
          <ac:chgData name="FALL Pape-Moctar (renexter)" userId="0a36763a-a853-402b-bfbe-aac1dde1ec3c" providerId="ADAL" clId="{FA6BD103-4090-44BB-8907-7EADC04DDF50}" dt="2020-02-07T15:26:13.081" v="4259" actId="931"/>
          <ac:spMkLst>
            <pc:docMk/>
            <pc:sldMk cId="2760356508" sldId="280"/>
            <ac:spMk id="3" creationId="{03320CF9-BD0B-46D9-8D70-244CCBE43BDF}"/>
          </ac:spMkLst>
        </pc:spChg>
        <pc:spChg chg="add mod">
          <ac:chgData name="FALL Pape-Moctar (renexter)" userId="0a36763a-a853-402b-bfbe-aac1dde1ec3c" providerId="ADAL" clId="{FA6BD103-4090-44BB-8907-7EADC04DDF50}" dt="2020-02-07T15:39:08.153" v="4336" actId="26606"/>
          <ac:spMkLst>
            <pc:docMk/>
            <pc:sldMk cId="2760356508" sldId="280"/>
            <ac:spMk id="6" creationId="{7D007FED-C61C-475D-AAB8-E59C552D4DA2}"/>
          </ac:spMkLst>
        </pc:spChg>
        <pc:spChg chg="add del mod">
          <ac:chgData name="FALL Pape-Moctar (renexter)" userId="0a36763a-a853-402b-bfbe-aac1dde1ec3c" providerId="ADAL" clId="{FA6BD103-4090-44BB-8907-7EADC04DDF50}" dt="2020-02-07T15:27:35.609" v="4281" actId="931"/>
          <ac:spMkLst>
            <pc:docMk/>
            <pc:sldMk cId="2760356508" sldId="280"/>
            <ac:spMk id="7" creationId="{83B78DC3-CFD9-4F83-84A0-7ED09C041011}"/>
          </ac:spMkLst>
        </pc:spChg>
        <pc:spChg chg="add del mod ord">
          <ac:chgData name="FALL Pape-Moctar (renexter)" userId="0a36763a-a853-402b-bfbe-aac1dde1ec3c" providerId="ADAL" clId="{FA6BD103-4090-44BB-8907-7EADC04DDF50}" dt="2020-02-07T15:38:42.931" v="4322" actId="478"/>
          <ac:spMkLst>
            <pc:docMk/>
            <pc:sldMk cId="2760356508" sldId="280"/>
            <ac:spMk id="8" creationId="{563C2C66-8AAC-458C-927B-E29F80294051}"/>
          </ac:spMkLst>
        </pc:spChg>
        <pc:spChg chg="add del">
          <ac:chgData name="FALL Pape-Moctar (renexter)" userId="0a36763a-a853-402b-bfbe-aac1dde1ec3c" providerId="ADAL" clId="{FA6BD103-4090-44BB-8907-7EADC04DDF50}" dt="2020-02-07T15:26:28.475" v="4263" actId="26606"/>
          <ac:spMkLst>
            <pc:docMk/>
            <pc:sldMk cId="2760356508" sldId="280"/>
            <ac:spMk id="9" creationId="{6405744E-21FC-493F-80C4-579F70B39A30}"/>
          </ac:spMkLst>
        </pc:spChg>
        <pc:spChg chg="add del">
          <ac:chgData name="FALL Pape-Moctar (renexter)" userId="0a36763a-a853-402b-bfbe-aac1dde1ec3c" providerId="ADAL" clId="{FA6BD103-4090-44BB-8907-7EADC04DDF50}" dt="2020-02-07T15:26:28.475" v="4263" actId="26606"/>
          <ac:spMkLst>
            <pc:docMk/>
            <pc:sldMk cId="2760356508" sldId="280"/>
            <ac:spMk id="12" creationId="{9F4444CE-BC8D-4D61-B303-4C05614E62AB}"/>
          </ac:spMkLst>
        </pc:spChg>
        <pc:spChg chg="add del">
          <ac:chgData name="FALL Pape-Moctar (renexter)" userId="0a36763a-a853-402b-bfbe-aac1dde1ec3c" providerId="ADAL" clId="{FA6BD103-4090-44BB-8907-7EADC04DDF50}" dt="2020-02-07T15:26:28.475" v="4263" actId="26606"/>
          <ac:spMkLst>
            <pc:docMk/>
            <pc:sldMk cId="2760356508" sldId="280"/>
            <ac:spMk id="14" creationId="{62423CA5-E2E1-4789-B759-9906C1C94063}"/>
          </ac:spMkLst>
        </pc:spChg>
        <pc:spChg chg="add del">
          <ac:chgData name="FALL Pape-Moctar (renexter)" userId="0a36763a-a853-402b-bfbe-aac1dde1ec3c" providerId="ADAL" clId="{FA6BD103-4090-44BB-8907-7EADC04DDF50}" dt="2020-02-07T15:26:28.475" v="4263" actId="26606"/>
          <ac:spMkLst>
            <pc:docMk/>
            <pc:sldMk cId="2760356508" sldId="280"/>
            <ac:spMk id="16" creationId="{73772B81-181F-48B7-8826-4D9686D15DF5}"/>
          </ac:spMkLst>
        </pc:spChg>
        <pc:spChg chg="add del">
          <ac:chgData name="FALL Pape-Moctar (renexter)" userId="0a36763a-a853-402b-bfbe-aac1dde1ec3c" providerId="ADAL" clId="{FA6BD103-4090-44BB-8907-7EADC04DDF50}" dt="2020-02-07T15:26:28.475" v="4263" actId="26606"/>
          <ac:spMkLst>
            <pc:docMk/>
            <pc:sldMk cId="2760356508" sldId="280"/>
            <ac:spMk id="18" creationId="{B2205F6E-03C6-4E92-877C-E2482F6599AA}"/>
          </ac:spMkLst>
        </pc:spChg>
        <pc:spChg chg="add del">
          <ac:chgData name="FALL Pape-Moctar (renexter)" userId="0a36763a-a853-402b-bfbe-aac1dde1ec3c" providerId="ADAL" clId="{FA6BD103-4090-44BB-8907-7EADC04DDF50}" dt="2020-02-07T15:26:31.400" v="4265" actId="26606"/>
          <ac:spMkLst>
            <pc:docMk/>
            <pc:sldMk cId="2760356508" sldId="280"/>
            <ac:spMk id="20" creationId="{C4CFB339-0ED8-4FE2-9EF1-6D1375B8499B}"/>
          </ac:spMkLst>
        </pc:spChg>
        <pc:spChg chg="add del">
          <ac:chgData name="FALL Pape-Moctar (renexter)" userId="0a36763a-a853-402b-bfbe-aac1dde1ec3c" providerId="ADAL" clId="{FA6BD103-4090-44BB-8907-7EADC04DDF50}" dt="2020-02-07T15:26:31.400" v="4265" actId="26606"/>
          <ac:spMkLst>
            <pc:docMk/>
            <pc:sldMk cId="2760356508" sldId="280"/>
            <ac:spMk id="21" creationId="{244C926E-D09B-41D4-9CE9-30E12A8EFF83}"/>
          </ac:spMkLst>
        </pc:spChg>
        <pc:spChg chg="add del">
          <ac:chgData name="FALL Pape-Moctar (renexter)" userId="0a36763a-a853-402b-bfbe-aac1dde1ec3c" providerId="ADAL" clId="{FA6BD103-4090-44BB-8907-7EADC04DDF50}" dt="2020-02-07T15:26:31.400" v="4265" actId="26606"/>
          <ac:spMkLst>
            <pc:docMk/>
            <pc:sldMk cId="2760356508" sldId="280"/>
            <ac:spMk id="22" creationId="{31896C80-2069-4431-9C19-83B913734490}"/>
          </ac:spMkLst>
        </pc:spChg>
        <pc:spChg chg="add del">
          <ac:chgData name="FALL Pape-Moctar (renexter)" userId="0a36763a-a853-402b-bfbe-aac1dde1ec3c" providerId="ADAL" clId="{FA6BD103-4090-44BB-8907-7EADC04DDF50}" dt="2020-02-07T15:26:31.400" v="4265" actId="26606"/>
          <ac:spMkLst>
            <pc:docMk/>
            <pc:sldMk cId="2760356508" sldId="280"/>
            <ac:spMk id="24" creationId="{BF120A21-0841-4823-B0C4-28AEBCEF9B78}"/>
          </ac:spMkLst>
        </pc:spChg>
        <pc:spChg chg="add del">
          <ac:chgData name="FALL Pape-Moctar (renexter)" userId="0a36763a-a853-402b-bfbe-aac1dde1ec3c" providerId="ADAL" clId="{FA6BD103-4090-44BB-8907-7EADC04DDF50}" dt="2020-02-07T15:26:31.400" v="4265" actId="26606"/>
          <ac:spMkLst>
            <pc:docMk/>
            <pc:sldMk cId="2760356508" sldId="280"/>
            <ac:spMk id="26" creationId="{DBB05BAE-BBD3-4289-899F-A6851503C6B0}"/>
          </ac:spMkLst>
        </pc:spChg>
        <pc:spChg chg="add del">
          <ac:chgData name="FALL Pape-Moctar (renexter)" userId="0a36763a-a853-402b-bfbe-aac1dde1ec3c" providerId="ADAL" clId="{FA6BD103-4090-44BB-8907-7EADC04DDF50}" dt="2020-02-07T15:26:31.400" v="4265" actId="26606"/>
          <ac:spMkLst>
            <pc:docMk/>
            <pc:sldMk cId="2760356508" sldId="280"/>
            <ac:spMk id="27" creationId="{3F088236-D655-4F88-B238-E16762358025}"/>
          </ac:spMkLst>
        </pc:spChg>
        <pc:spChg chg="add del">
          <ac:chgData name="FALL Pape-Moctar (renexter)" userId="0a36763a-a853-402b-bfbe-aac1dde1ec3c" providerId="ADAL" clId="{FA6BD103-4090-44BB-8907-7EADC04DDF50}" dt="2020-02-07T15:26:31.400" v="4265" actId="26606"/>
          <ac:spMkLst>
            <pc:docMk/>
            <pc:sldMk cId="2760356508" sldId="280"/>
            <ac:spMk id="28" creationId="{9874D11C-36F5-4BBE-A490-019A54E953B0}"/>
          </ac:spMkLst>
        </pc:spChg>
        <pc:spChg chg="add del">
          <ac:chgData name="FALL Pape-Moctar (renexter)" userId="0a36763a-a853-402b-bfbe-aac1dde1ec3c" providerId="ADAL" clId="{FA6BD103-4090-44BB-8907-7EADC04DDF50}" dt="2020-02-07T15:26:31.400" v="4265" actId="26606"/>
          <ac:spMkLst>
            <pc:docMk/>
            <pc:sldMk cId="2760356508" sldId="280"/>
            <ac:spMk id="29" creationId="{3DAC0C92-199E-475C-9390-119A9B027276}"/>
          </ac:spMkLst>
        </pc:spChg>
        <pc:spChg chg="add del">
          <ac:chgData name="FALL Pape-Moctar (renexter)" userId="0a36763a-a853-402b-bfbe-aac1dde1ec3c" providerId="ADAL" clId="{FA6BD103-4090-44BB-8907-7EADC04DDF50}" dt="2020-02-07T15:26:32.713" v="4267" actId="26606"/>
          <ac:spMkLst>
            <pc:docMk/>
            <pc:sldMk cId="2760356508" sldId="280"/>
            <ac:spMk id="35" creationId="{7941F9B1-B01B-4A84-89D9-B169AEB4E456}"/>
          </ac:spMkLst>
        </pc:spChg>
        <pc:spChg chg="add del">
          <ac:chgData name="FALL Pape-Moctar (renexter)" userId="0a36763a-a853-402b-bfbe-aac1dde1ec3c" providerId="ADAL" clId="{FA6BD103-4090-44BB-8907-7EADC04DDF50}" dt="2020-02-07T15:26:32.713" v="4267" actId="26606"/>
          <ac:spMkLst>
            <pc:docMk/>
            <pc:sldMk cId="2760356508" sldId="280"/>
            <ac:spMk id="40" creationId="{03E8462A-FEBA-4848-81CC-3F8DA3E477BE}"/>
          </ac:spMkLst>
        </pc:spChg>
        <pc:spChg chg="add del">
          <ac:chgData name="FALL Pape-Moctar (renexter)" userId="0a36763a-a853-402b-bfbe-aac1dde1ec3c" providerId="ADAL" clId="{FA6BD103-4090-44BB-8907-7EADC04DDF50}" dt="2020-02-07T15:26:33.848" v="4269" actId="26606"/>
          <ac:spMkLst>
            <pc:docMk/>
            <pc:sldMk cId="2760356508" sldId="280"/>
            <ac:spMk id="54" creationId="{03E8462A-FEBA-4848-81CC-3F8DA3E477BE}"/>
          </ac:spMkLst>
        </pc:spChg>
        <pc:spChg chg="add del">
          <ac:chgData name="FALL Pape-Moctar (renexter)" userId="0a36763a-a853-402b-bfbe-aac1dde1ec3c" providerId="ADAL" clId="{FA6BD103-4090-44BB-8907-7EADC04DDF50}" dt="2020-02-07T15:26:33.848" v="4269" actId="26606"/>
          <ac:spMkLst>
            <pc:docMk/>
            <pc:sldMk cId="2760356508" sldId="280"/>
            <ac:spMk id="61" creationId="{7941F9B1-B01B-4A84-89D9-B169AEB4E456}"/>
          </ac:spMkLst>
        </pc:spChg>
        <pc:spChg chg="add del">
          <ac:chgData name="FALL Pape-Moctar (renexter)" userId="0a36763a-a853-402b-bfbe-aac1dde1ec3c" providerId="ADAL" clId="{FA6BD103-4090-44BB-8907-7EADC04DDF50}" dt="2020-02-07T15:26:34.630" v="4271" actId="26606"/>
          <ac:spMkLst>
            <pc:docMk/>
            <pc:sldMk cId="2760356508" sldId="280"/>
            <ac:spMk id="63" creationId="{972289F4-CCF5-45A6-8B0B-6C70547C0F0D}"/>
          </ac:spMkLst>
        </pc:spChg>
        <pc:spChg chg="add del">
          <ac:chgData name="FALL Pape-Moctar (renexter)" userId="0a36763a-a853-402b-bfbe-aac1dde1ec3c" providerId="ADAL" clId="{FA6BD103-4090-44BB-8907-7EADC04DDF50}" dt="2020-02-07T15:26:34.630" v="4271" actId="26606"/>
          <ac:spMkLst>
            <pc:docMk/>
            <pc:sldMk cId="2760356508" sldId="280"/>
            <ac:spMk id="64" creationId="{244C926E-D09B-41D4-9CE9-30E12A8EFF83}"/>
          </ac:spMkLst>
        </pc:spChg>
        <pc:spChg chg="add del">
          <ac:chgData name="FALL Pape-Moctar (renexter)" userId="0a36763a-a853-402b-bfbe-aac1dde1ec3c" providerId="ADAL" clId="{FA6BD103-4090-44BB-8907-7EADC04DDF50}" dt="2020-02-07T15:26:34.630" v="4271" actId="26606"/>
          <ac:spMkLst>
            <pc:docMk/>
            <pc:sldMk cId="2760356508" sldId="280"/>
            <ac:spMk id="67" creationId="{3F088236-D655-4F88-B238-E16762358025}"/>
          </ac:spMkLst>
        </pc:spChg>
        <pc:spChg chg="add del">
          <ac:chgData name="FALL Pape-Moctar (renexter)" userId="0a36763a-a853-402b-bfbe-aac1dde1ec3c" providerId="ADAL" clId="{FA6BD103-4090-44BB-8907-7EADC04DDF50}" dt="2020-02-07T15:26:34.630" v="4271" actId="26606"/>
          <ac:spMkLst>
            <pc:docMk/>
            <pc:sldMk cId="2760356508" sldId="280"/>
            <ac:spMk id="68" creationId="{3DAC0C92-199E-475C-9390-119A9B027276}"/>
          </ac:spMkLst>
        </pc:spChg>
        <pc:spChg chg="add del">
          <ac:chgData name="FALL Pape-Moctar (renexter)" userId="0a36763a-a853-402b-bfbe-aac1dde1ec3c" providerId="ADAL" clId="{FA6BD103-4090-44BB-8907-7EADC04DDF50}" dt="2020-02-07T15:26:34.630" v="4271" actId="26606"/>
          <ac:spMkLst>
            <pc:docMk/>
            <pc:sldMk cId="2760356508" sldId="280"/>
            <ac:spMk id="69" creationId="{C4CFB339-0ED8-4FE2-9EF1-6D1375B8499B}"/>
          </ac:spMkLst>
        </pc:spChg>
        <pc:spChg chg="add del">
          <ac:chgData name="FALL Pape-Moctar (renexter)" userId="0a36763a-a853-402b-bfbe-aac1dde1ec3c" providerId="ADAL" clId="{FA6BD103-4090-44BB-8907-7EADC04DDF50}" dt="2020-02-07T15:26:34.630" v="4271" actId="26606"/>
          <ac:spMkLst>
            <pc:docMk/>
            <pc:sldMk cId="2760356508" sldId="280"/>
            <ac:spMk id="70" creationId="{31896C80-2069-4431-9C19-83B913734490}"/>
          </ac:spMkLst>
        </pc:spChg>
        <pc:spChg chg="add del">
          <ac:chgData name="FALL Pape-Moctar (renexter)" userId="0a36763a-a853-402b-bfbe-aac1dde1ec3c" providerId="ADAL" clId="{FA6BD103-4090-44BB-8907-7EADC04DDF50}" dt="2020-02-07T15:26:34.630" v="4271" actId="26606"/>
          <ac:spMkLst>
            <pc:docMk/>
            <pc:sldMk cId="2760356508" sldId="280"/>
            <ac:spMk id="71" creationId="{BF120A21-0841-4823-B0C4-28AEBCEF9B78}"/>
          </ac:spMkLst>
        </pc:spChg>
        <pc:spChg chg="add del">
          <ac:chgData name="FALL Pape-Moctar (renexter)" userId="0a36763a-a853-402b-bfbe-aac1dde1ec3c" providerId="ADAL" clId="{FA6BD103-4090-44BB-8907-7EADC04DDF50}" dt="2020-02-07T15:26:34.630" v="4271" actId="26606"/>
          <ac:spMkLst>
            <pc:docMk/>
            <pc:sldMk cId="2760356508" sldId="280"/>
            <ac:spMk id="72" creationId="{DBB05BAE-BBD3-4289-899F-A6851503C6B0}"/>
          </ac:spMkLst>
        </pc:spChg>
        <pc:spChg chg="add del">
          <ac:chgData name="FALL Pape-Moctar (renexter)" userId="0a36763a-a853-402b-bfbe-aac1dde1ec3c" providerId="ADAL" clId="{FA6BD103-4090-44BB-8907-7EADC04DDF50}" dt="2020-02-07T15:26:34.630" v="4271" actId="26606"/>
          <ac:spMkLst>
            <pc:docMk/>
            <pc:sldMk cId="2760356508" sldId="280"/>
            <ac:spMk id="73" creationId="{9874D11C-36F5-4BBE-A490-019A54E953B0}"/>
          </ac:spMkLst>
        </pc:spChg>
        <pc:spChg chg="add del">
          <ac:chgData name="FALL Pape-Moctar (renexter)" userId="0a36763a-a853-402b-bfbe-aac1dde1ec3c" providerId="ADAL" clId="{FA6BD103-4090-44BB-8907-7EADC04DDF50}" dt="2020-02-07T15:26:36.268" v="4273" actId="26606"/>
          <ac:spMkLst>
            <pc:docMk/>
            <pc:sldMk cId="2760356508" sldId="280"/>
            <ac:spMk id="75" creationId="{972289F4-CCF5-45A6-8B0B-6C70547C0F0D}"/>
          </ac:spMkLst>
        </pc:spChg>
        <pc:spChg chg="add del">
          <ac:chgData name="FALL Pape-Moctar (renexter)" userId="0a36763a-a853-402b-bfbe-aac1dde1ec3c" providerId="ADAL" clId="{FA6BD103-4090-44BB-8907-7EADC04DDF50}" dt="2020-02-07T15:26:36.268" v="4273" actId="26606"/>
          <ac:spMkLst>
            <pc:docMk/>
            <pc:sldMk cId="2760356508" sldId="280"/>
            <ac:spMk id="76" creationId="{23D480EE-469F-4119-B664-166014362CE8}"/>
          </ac:spMkLst>
        </pc:spChg>
        <pc:spChg chg="add del mod">
          <ac:chgData name="FALL Pape-Moctar (renexter)" userId="0a36763a-a853-402b-bfbe-aac1dde1ec3c" providerId="ADAL" clId="{FA6BD103-4090-44BB-8907-7EADC04DDF50}" dt="2020-02-07T15:37:18.038" v="4287" actId="931"/>
          <ac:spMkLst>
            <pc:docMk/>
            <pc:sldMk cId="2760356508" sldId="280"/>
            <ac:spMk id="77" creationId="{168E67EC-DD96-42BA-863B-C149FD9FD317}"/>
          </ac:spMkLst>
        </pc:spChg>
        <pc:spChg chg="add del">
          <ac:chgData name="FALL Pape-Moctar (renexter)" userId="0a36763a-a853-402b-bfbe-aac1dde1ec3c" providerId="ADAL" clId="{FA6BD103-4090-44BB-8907-7EADC04DDF50}" dt="2020-02-07T15:26:40.851" v="4275" actId="26606"/>
          <ac:spMkLst>
            <pc:docMk/>
            <pc:sldMk cId="2760356508" sldId="280"/>
            <ac:spMk id="78" creationId="{9F4444CE-BC8D-4D61-B303-4C05614E62AB}"/>
          </ac:spMkLst>
        </pc:spChg>
        <pc:spChg chg="add del">
          <ac:chgData name="FALL Pape-Moctar (renexter)" userId="0a36763a-a853-402b-bfbe-aac1dde1ec3c" providerId="ADAL" clId="{FA6BD103-4090-44BB-8907-7EADC04DDF50}" dt="2020-02-07T15:26:40.851" v="4275" actId="26606"/>
          <ac:spMkLst>
            <pc:docMk/>
            <pc:sldMk cId="2760356508" sldId="280"/>
            <ac:spMk id="79" creationId="{62423CA5-E2E1-4789-B759-9906C1C94063}"/>
          </ac:spMkLst>
        </pc:spChg>
        <pc:spChg chg="add del">
          <ac:chgData name="FALL Pape-Moctar (renexter)" userId="0a36763a-a853-402b-bfbe-aac1dde1ec3c" providerId="ADAL" clId="{FA6BD103-4090-44BB-8907-7EADC04DDF50}" dt="2020-02-07T15:26:40.851" v="4275" actId="26606"/>
          <ac:spMkLst>
            <pc:docMk/>
            <pc:sldMk cId="2760356508" sldId="280"/>
            <ac:spMk id="80" creationId="{73772B81-181F-48B7-8826-4D9686D15DF5}"/>
          </ac:spMkLst>
        </pc:spChg>
        <pc:spChg chg="add del">
          <ac:chgData name="FALL Pape-Moctar (renexter)" userId="0a36763a-a853-402b-bfbe-aac1dde1ec3c" providerId="ADAL" clId="{FA6BD103-4090-44BB-8907-7EADC04DDF50}" dt="2020-02-07T15:26:40.851" v="4275" actId="26606"/>
          <ac:spMkLst>
            <pc:docMk/>
            <pc:sldMk cId="2760356508" sldId="280"/>
            <ac:spMk id="81" creationId="{972289F4-CCF5-45A6-8B0B-6C70547C0F0D}"/>
          </ac:spMkLst>
        </pc:spChg>
        <pc:spChg chg="add del">
          <ac:chgData name="FALL Pape-Moctar (renexter)" userId="0a36763a-a853-402b-bfbe-aac1dde1ec3c" providerId="ADAL" clId="{FA6BD103-4090-44BB-8907-7EADC04DDF50}" dt="2020-02-07T15:26:40.851" v="4275" actId="26606"/>
          <ac:spMkLst>
            <pc:docMk/>
            <pc:sldMk cId="2760356508" sldId="280"/>
            <ac:spMk id="82" creationId="{6405744E-21FC-493F-80C4-579F70B39A30}"/>
          </ac:spMkLst>
        </pc:spChg>
        <pc:spChg chg="add del">
          <ac:chgData name="FALL Pape-Moctar (renexter)" userId="0a36763a-a853-402b-bfbe-aac1dde1ec3c" providerId="ADAL" clId="{FA6BD103-4090-44BB-8907-7EADC04DDF50}" dt="2020-02-07T15:26:40.851" v="4275" actId="26606"/>
          <ac:spMkLst>
            <pc:docMk/>
            <pc:sldMk cId="2760356508" sldId="280"/>
            <ac:spMk id="83" creationId="{B2205F6E-03C6-4E92-877C-E2482F6599AA}"/>
          </ac:spMkLst>
        </pc:spChg>
        <pc:spChg chg="add del">
          <ac:chgData name="FALL Pape-Moctar (renexter)" userId="0a36763a-a853-402b-bfbe-aac1dde1ec3c" providerId="ADAL" clId="{FA6BD103-4090-44BB-8907-7EADC04DDF50}" dt="2020-02-07T15:26:47.602" v="4277" actId="26606"/>
          <ac:spMkLst>
            <pc:docMk/>
            <pc:sldMk cId="2760356508" sldId="280"/>
            <ac:spMk id="85" creationId="{972289F4-CCF5-45A6-8B0B-6C70547C0F0D}"/>
          </ac:spMkLst>
        </pc:spChg>
        <pc:spChg chg="add del">
          <ac:chgData name="FALL Pape-Moctar (renexter)" userId="0a36763a-a853-402b-bfbe-aac1dde1ec3c" providerId="ADAL" clId="{FA6BD103-4090-44BB-8907-7EADC04DDF50}" dt="2020-02-07T15:26:47.602" v="4277" actId="26606"/>
          <ac:spMkLst>
            <pc:docMk/>
            <pc:sldMk cId="2760356508" sldId="280"/>
            <ac:spMk id="86" creationId="{23D480EE-469F-4119-B664-166014362CE8}"/>
          </ac:spMkLst>
        </pc:spChg>
        <pc:spChg chg="add del">
          <ac:chgData name="FALL Pape-Moctar (renexter)" userId="0a36763a-a853-402b-bfbe-aac1dde1ec3c" providerId="ADAL" clId="{FA6BD103-4090-44BB-8907-7EADC04DDF50}" dt="2020-02-07T15:27:16.620" v="4280"/>
          <ac:spMkLst>
            <pc:docMk/>
            <pc:sldMk cId="2760356508" sldId="280"/>
            <ac:spMk id="88" creationId="{972289F4-CCF5-45A6-8B0B-6C70547C0F0D}"/>
          </ac:spMkLst>
        </pc:spChg>
        <pc:spChg chg="add del">
          <ac:chgData name="FALL Pape-Moctar (renexter)" userId="0a36763a-a853-402b-bfbe-aac1dde1ec3c" providerId="ADAL" clId="{FA6BD103-4090-44BB-8907-7EADC04DDF50}" dt="2020-02-07T15:27:16.620" v="4280"/>
          <ac:spMkLst>
            <pc:docMk/>
            <pc:sldMk cId="2760356508" sldId="280"/>
            <ac:spMk id="89" creationId="{5EB57DA9-9D8B-4208-B365-5F0F3521CB93}"/>
          </ac:spMkLst>
        </pc:spChg>
        <pc:spChg chg="add del">
          <ac:chgData name="FALL Pape-Moctar (renexter)" userId="0a36763a-a853-402b-bfbe-aac1dde1ec3c" providerId="ADAL" clId="{FA6BD103-4090-44BB-8907-7EADC04DDF50}" dt="2020-02-07T15:38:47.694" v="4324" actId="26606"/>
          <ac:spMkLst>
            <pc:docMk/>
            <pc:sldMk cId="2760356508" sldId="280"/>
            <ac:spMk id="91" creationId="{55F44B58-A0C4-408F-AA1E-522E51E0ADEB}"/>
          </ac:spMkLst>
        </pc:spChg>
        <pc:spChg chg="add del">
          <ac:chgData name="FALL Pape-Moctar (renexter)" userId="0a36763a-a853-402b-bfbe-aac1dde1ec3c" providerId="ADAL" clId="{FA6BD103-4090-44BB-8907-7EADC04DDF50}" dt="2020-02-07T15:38:49.169" v="4326" actId="26606"/>
          <ac:spMkLst>
            <pc:docMk/>
            <pc:sldMk cId="2760356508" sldId="280"/>
            <ac:spMk id="93" creationId="{5B80C366-166D-4A14-8599-050D3360D531}"/>
          </ac:spMkLst>
        </pc:spChg>
        <pc:spChg chg="add del">
          <ac:chgData name="FALL Pape-Moctar (renexter)" userId="0a36763a-a853-402b-bfbe-aac1dde1ec3c" providerId="ADAL" clId="{FA6BD103-4090-44BB-8907-7EADC04DDF50}" dt="2020-02-07T15:38:53.178" v="4328" actId="26606"/>
          <ac:spMkLst>
            <pc:docMk/>
            <pc:sldMk cId="2760356508" sldId="280"/>
            <ac:spMk id="94" creationId="{9F4444CE-BC8D-4D61-B303-4C05614E62AB}"/>
          </ac:spMkLst>
        </pc:spChg>
        <pc:spChg chg="add del">
          <ac:chgData name="FALL Pape-Moctar (renexter)" userId="0a36763a-a853-402b-bfbe-aac1dde1ec3c" providerId="ADAL" clId="{FA6BD103-4090-44BB-8907-7EADC04DDF50}" dt="2020-02-07T15:38:53.178" v="4328" actId="26606"/>
          <ac:spMkLst>
            <pc:docMk/>
            <pc:sldMk cId="2760356508" sldId="280"/>
            <ac:spMk id="103" creationId="{62423CA5-E2E1-4789-B759-9906C1C94063}"/>
          </ac:spMkLst>
        </pc:spChg>
        <pc:spChg chg="add del">
          <ac:chgData name="FALL Pape-Moctar (renexter)" userId="0a36763a-a853-402b-bfbe-aac1dde1ec3c" providerId="ADAL" clId="{FA6BD103-4090-44BB-8907-7EADC04DDF50}" dt="2020-02-07T15:38:53.178" v="4328" actId="26606"/>
          <ac:spMkLst>
            <pc:docMk/>
            <pc:sldMk cId="2760356508" sldId="280"/>
            <ac:spMk id="105" creationId="{73772B81-181F-48B7-8826-4D9686D15DF5}"/>
          </ac:spMkLst>
        </pc:spChg>
        <pc:spChg chg="add del">
          <ac:chgData name="FALL Pape-Moctar (renexter)" userId="0a36763a-a853-402b-bfbe-aac1dde1ec3c" providerId="ADAL" clId="{FA6BD103-4090-44BB-8907-7EADC04DDF50}" dt="2020-02-07T15:38:53.178" v="4328" actId="26606"/>
          <ac:spMkLst>
            <pc:docMk/>
            <pc:sldMk cId="2760356508" sldId="280"/>
            <ac:spMk id="107" creationId="{D84A83DA-6F93-4602-837E-D70F87681FDE}"/>
          </ac:spMkLst>
        </pc:spChg>
        <pc:spChg chg="add del">
          <ac:chgData name="FALL Pape-Moctar (renexter)" userId="0a36763a-a853-402b-bfbe-aac1dde1ec3c" providerId="ADAL" clId="{FA6BD103-4090-44BB-8907-7EADC04DDF50}" dt="2020-02-07T15:37:25.871" v="4291" actId="26606"/>
          <ac:spMkLst>
            <pc:docMk/>
            <pc:sldMk cId="2760356508" sldId="280"/>
            <ac:spMk id="108" creationId="{3F088236-D655-4F88-B238-E16762358025}"/>
          </ac:spMkLst>
        </pc:spChg>
        <pc:spChg chg="add del">
          <ac:chgData name="FALL Pape-Moctar (renexter)" userId="0a36763a-a853-402b-bfbe-aac1dde1ec3c" providerId="ADAL" clId="{FA6BD103-4090-44BB-8907-7EADC04DDF50}" dt="2020-02-07T15:38:53.178" v="4328" actId="26606"/>
          <ac:spMkLst>
            <pc:docMk/>
            <pc:sldMk cId="2760356508" sldId="280"/>
            <ac:spMk id="109" creationId="{B2205F6E-03C6-4E92-877C-E2482F6599AA}"/>
          </ac:spMkLst>
        </pc:spChg>
        <pc:spChg chg="add del">
          <ac:chgData name="FALL Pape-Moctar (renexter)" userId="0a36763a-a853-402b-bfbe-aac1dde1ec3c" providerId="ADAL" clId="{FA6BD103-4090-44BB-8907-7EADC04DDF50}" dt="2020-02-07T15:37:25.871" v="4291" actId="26606"/>
          <ac:spMkLst>
            <pc:docMk/>
            <pc:sldMk cId="2760356508" sldId="280"/>
            <ac:spMk id="110" creationId="{3DAC0C92-199E-475C-9390-119A9B027276}"/>
          </ac:spMkLst>
        </pc:spChg>
        <pc:spChg chg="add del">
          <ac:chgData name="FALL Pape-Moctar (renexter)" userId="0a36763a-a853-402b-bfbe-aac1dde1ec3c" providerId="ADAL" clId="{FA6BD103-4090-44BB-8907-7EADC04DDF50}" dt="2020-02-07T15:38:55.830" v="4330" actId="26606"/>
          <ac:spMkLst>
            <pc:docMk/>
            <pc:sldMk cId="2760356508" sldId="280"/>
            <ac:spMk id="111" creationId="{C10C0121-DBAD-408D-86BD-5FBB24B88EE7}"/>
          </ac:spMkLst>
        </pc:spChg>
        <pc:spChg chg="add del">
          <ac:chgData name="FALL Pape-Moctar (renexter)" userId="0a36763a-a853-402b-bfbe-aac1dde1ec3c" providerId="ADAL" clId="{FA6BD103-4090-44BB-8907-7EADC04DDF50}" dt="2020-02-07T15:37:25.871" v="4291" actId="26606"/>
          <ac:spMkLst>
            <pc:docMk/>
            <pc:sldMk cId="2760356508" sldId="280"/>
            <ac:spMk id="112" creationId="{C4CFB339-0ED8-4FE2-9EF1-6D1375B8499B}"/>
          </ac:spMkLst>
        </pc:spChg>
        <pc:spChg chg="add del">
          <ac:chgData name="FALL Pape-Moctar (renexter)" userId="0a36763a-a853-402b-bfbe-aac1dde1ec3c" providerId="ADAL" clId="{FA6BD103-4090-44BB-8907-7EADC04DDF50}" dt="2020-02-07T15:39:00.364" v="4332" actId="26606"/>
          <ac:spMkLst>
            <pc:docMk/>
            <pc:sldMk cId="2760356508" sldId="280"/>
            <ac:spMk id="113" creationId="{5B80C366-166D-4A14-8599-050D3360D531}"/>
          </ac:spMkLst>
        </pc:spChg>
        <pc:spChg chg="add del">
          <ac:chgData name="FALL Pape-Moctar (renexter)" userId="0a36763a-a853-402b-bfbe-aac1dde1ec3c" providerId="ADAL" clId="{FA6BD103-4090-44BB-8907-7EADC04DDF50}" dt="2020-02-07T15:37:25.871" v="4291" actId="26606"/>
          <ac:spMkLst>
            <pc:docMk/>
            <pc:sldMk cId="2760356508" sldId="280"/>
            <ac:spMk id="114" creationId="{31896C80-2069-4431-9C19-83B913734490}"/>
          </ac:spMkLst>
        </pc:spChg>
        <pc:spChg chg="add del">
          <ac:chgData name="FALL Pape-Moctar (renexter)" userId="0a36763a-a853-402b-bfbe-aac1dde1ec3c" providerId="ADAL" clId="{FA6BD103-4090-44BB-8907-7EADC04DDF50}" dt="2020-02-07T15:37:25.871" v="4291" actId="26606"/>
          <ac:spMkLst>
            <pc:docMk/>
            <pc:sldMk cId="2760356508" sldId="280"/>
            <ac:spMk id="116" creationId="{BF120A21-0841-4823-B0C4-28AEBCEF9B78}"/>
          </ac:spMkLst>
        </pc:spChg>
        <pc:spChg chg="add del">
          <ac:chgData name="FALL Pape-Moctar (renexter)" userId="0a36763a-a853-402b-bfbe-aac1dde1ec3c" providerId="ADAL" clId="{FA6BD103-4090-44BB-8907-7EADC04DDF50}" dt="2020-02-07T15:38:26.823" v="4310" actId="26606"/>
          <ac:spMkLst>
            <pc:docMk/>
            <pc:sldMk cId="2760356508" sldId="280"/>
            <ac:spMk id="117" creationId="{AA330523-F25B-4007-B3E5-ABB5637D160A}"/>
          </ac:spMkLst>
        </pc:spChg>
        <pc:spChg chg="add del">
          <ac:chgData name="FALL Pape-Moctar (renexter)" userId="0a36763a-a853-402b-bfbe-aac1dde1ec3c" providerId="ADAL" clId="{FA6BD103-4090-44BB-8907-7EADC04DDF50}" dt="2020-02-07T15:37:25.871" v="4291" actId="26606"/>
          <ac:spMkLst>
            <pc:docMk/>
            <pc:sldMk cId="2760356508" sldId="280"/>
            <ac:spMk id="118" creationId="{DBB05BAE-BBD3-4289-899F-A6851503C6B0}"/>
          </ac:spMkLst>
        </pc:spChg>
        <pc:spChg chg="add del">
          <ac:chgData name="FALL Pape-Moctar (renexter)" userId="0a36763a-a853-402b-bfbe-aac1dde1ec3c" providerId="ADAL" clId="{FA6BD103-4090-44BB-8907-7EADC04DDF50}" dt="2020-02-07T15:37:25.871" v="4291" actId="26606"/>
          <ac:spMkLst>
            <pc:docMk/>
            <pc:sldMk cId="2760356508" sldId="280"/>
            <ac:spMk id="120" creationId="{9874D11C-36F5-4BBE-A490-019A54E953B0}"/>
          </ac:spMkLst>
        </pc:spChg>
        <pc:spChg chg="add del">
          <ac:chgData name="FALL Pape-Moctar (renexter)" userId="0a36763a-a853-402b-bfbe-aac1dde1ec3c" providerId="ADAL" clId="{FA6BD103-4090-44BB-8907-7EADC04DDF50}" dt="2020-02-07T15:39:08.153" v="4336" actId="26606"/>
          <ac:spMkLst>
            <pc:docMk/>
            <pc:sldMk cId="2760356508" sldId="280"/>
            <ac:spMk id="149" creationId="{AA330523-F25B-4007-B3E5-ABB5637D160A}"/>
          </ac:spMkLst>
        </pc:spChg>
        <pc:spChg chg="add mod">
          <ac:chgData name="FALL Pape-Moctar (renexter)" userId="0a36763a-a853-402b-bfbe-aac1dde1ec3c" providerId="ADAL" clId="{FA6BD103-4090-44BB-8907-7EADC04DDF50}" dt="2020-02-07T15:40:49.616" v="4360" actId="20577"/>
          <ac:spMkLst>
            <pc:docMk/>
            <pc:sldMk cId="2760356508" sldId="280"/>
            <ac:spMk id="151" creationId="{55F44B58-A0C4-408F-AA1E-522E51E0ADEB}"/>
          </ac:spMkLst>
        </pc:spChg>
        <pc:spChg chg="add del">
          <ac:chgData name="FALL Pape-Moctar (renexter)" userId="0a36763a-a853-402b-bfbe-aac1dde1ec3c" providerId="ADAL" clId="{FA6BD103-4090-44BB-8907-7EADC04DDF50}" dt="2020-02-07T15:38:33.798" v="4316" actId="26606"/>
          <ac:spMkLst>
            <pc:docMk/>
            <pc:sldMk cId="2760356508" sldId="280"/>
            <ac:spMk id="153" creationId="{5A7802B6-FF37-40CF-A7E2-6F2A0D9A91EF}"/>
          </ac:spMkLst>
        </pc:spChg>
        <pc:grpChg chg="add del">
          <ac:chgData name="FALL Pape-Moctar (renexter)" userId="0a36763a-a853-402b-bfbe-aac1dde1ec3c" providerId="ADAL" clId="{FA6BD103-4090-44BB-8907-7EADC04DDF50}" dt="2020-02-07T15:26:32.713" v="4267" actId="26606"/>
          <ac:grpSpMkLst>
            <pc:docMk/>
            <pc:sldMk cId="2760356508" sldId="280"/>
            <ac:grpSpMk id="10" creationId="{609316A9-990D-4EC3-A671-70EE5C1493A4}"/>
          </ac:grpSpMkLst>
        </pc:grpChg>
        <pc:grpChg chg="add del">
          <ac:chgData name="FALL Pape-Moctar (renexter)" userId="0a36763a-a853-402b-bfbe-aac1dde1ec3c" providerId="ADAL" clId="{FA6BD103-4090-44BB-8907-7EADC04DDF50}" dt="2020-02-07T15:26:32.713" v="4267" actId="26606"/>
          <ac:grpSpMkLst>
            <pc:docMk/>
            <pc:sldMk cId="2760356508" sldId="280"/>
            <ac:grpSpMk id="41" creationId="{2109F83F-40FE-4DB3-84CC-09FB3340D06D}"/>
          </ac:grpSpMkLst>
        </pc:grpChg>
        <pc:grpChg chg="add del">
          <ac:chgData name="FALL Pape-Moctar (renexter)" userId="0a36763a-a853-402b-bfbe-aac1dde1ec3c" providerId="ADAL" clId="{FA6BD103-4090-44BB-8907-7EADC04DDF50}" dt="2020-02-07T15:26:33.848" v="4269" actId="26606"/>
          <ac:grpSpMkLst>
            <pc:docMk/>
            <pc:sldMk cId="2760356508" sldId="280"/>
            <ac:grpSpMk id="48" creationId="{609316A9-990D-4EC3-A671-70EE5C1493A4}"/>
          </ac:grpSpMkLst>
        </pc:grpChg>
        <pc:grpChg chg="add del">
          <ac:chgData name="FALL Pape-Moctar (renexter)" userId="0a36763a-a853-402b-bfbe-aac1dde1ec3c" providerId="ADAL" clId="{FA6BD103-4090-44BB-8907-7EADC04DDF50}" dt="2020-02-07T15:26:33.848" v="4269" actId="26606"/>
          <ac:grpSpMkLst>
            <pc:docMk/>
            <pc:sldMk cId="2760356508" sldId="280"/>
            <ac:grpSpMk id="55" creationId="{2109F83F-40FE-4DB3-84CC-09FB3340D06D}"/>
          </ac:grpSpMkLst>
        </pc:grpChg>
        <pc:grpChg chg="add del">
          <ac:chgData name="FALL Pape-Moctar (renexter)" userId="0a36763a-a853-402b-bfbe-aac1dde1ec3c" providerId="ADAL" clId="{FA6BD103-4090-44BB-8907-7EADC04DDF50}" dt="2020-02-07T15:38:26.823" v="4310" actId="26606"/>
          <ac:grpSpMkLst>
            <pc:docMk/>
            <pc:sldMk cId="2760356508" sldId="280"/>
            <ac:grpSpMk id="90" creationId="{B4DE830A-B531-4A3B-96F6-0ECE88B08555}"/>
          </ac:grpSpMkLst>
        </pc:grpChg>
        <pc:grpChg chg="add del">
          <ac:chgData name="FALL Pape-Moctar (renexter)" userId="0a36763a-a853-402b-bfbe-aac1dde1ec3c" providerId="ADAL" clId="{FA6BD103-4090-44BB-8907-7EADC04DDF50}" dt="2020-02-07T15:37:25.871" v="4291" actId="26606"/>
          <ac:grpSpMkLst>
            <pc:docMk/>
            <pc:sldMk cId="2760356508" sldId="280"/>
            <ac:grpSpMk id="92" creationId="{10BE40E3-5550-4CDD-B4FD-387C33EBF157}"/>
          </ac:grpSpMkLst>
        </pc:grpChg>
        <pc:grpChg chg="add del">
          <ac:chgData name="FALL Pape-Moctar (renexter)" userId="0a36763a-a853-402b-bfbe-aac1dde1ec3c" providerId="ADAL" clId="{FA6BD103-4090-44BB-8907-7EADC04DDF50}" dt="2020-02-07T15:39:01.923" v="4334" actId="26606"/>
          <ac:grpSpMkLst>
            <pc:docMk/>
            <pc:sldMk cId="2760356508" sldId="280"/>
            <ac:grpSpMk id="115" creationId="{B4DE830A-B531-4A3B-96F6-0ECE88B08555}"/>
          </ac:grpSpMkLst>
        </pc:grpChg>
        <pc:grpChg chg="add del">
          <ac:chgData name="FALL Pape-Moctar (renexter)" userId="0a36763a-a853-402b-bfbe-aac1dde1ec3c" providerId="ADAL" clId="{FA6BD103-4090-44BB-8907-7EADC04DDF50}" dt="2020-02-07T15:38:28.232" v="4312" actId="26606"/>
          <ac:grpSpMkLst>
            <pc:docMk/>
            <pc:sldMk cId="2760356508" sldId="280"/>
            <ac:grpSpMk id="119" creationId="{B4DE830A-B531-4A3B-96F6-0ECE88B08555}"/>
          </ac:grpSpMkLst>
        </pc:grpChg>
        <pc:grpChg chg="add del">
          <ac:chgData name="FALL Pape-Moctar (renexter)" userId="0a36763a-a853-402b-bfbe-aac1dde1ec3c" providerId="ADAL" clId="{FA6BD103-4090-44BB-8907-7EADC04DDF50}" dt="2020-02-07T15:37:27.750" v="4293" actId="26606"/>
          <ac:grpSpMkLst>
            <pc:docMk/>
            <pc:sldMk cId="2760356508" sldId="280"/>
            <ac:grpSpMk id="122" creationId="{1F2B4773-3207-44CC-B7AC-892B70498211}"/>
          </ac:grpSpMkLst>
        </pc:grpChg>
        <pc:grpChg chg="add del">
          <ac:chgData name="FALL Pape-Moctar (renexter)" userId="0a36763a-a853-402b-bfbe-aac1dde1ec3c" providerId="ADAL" clId="{FA6BD103-4090-44BB-8907-7EADC04DDF50}" dt="2020-02-07T15:37:42.478" v="4295" actId="26606"/>
          <ac:grpSpMkLst>
            <pc:docMk/>
            <pc:sldMk cId="2760356508" sldId="280"/>
            <ac:grpSpMk id="124" creationId="{10BE40E3-5550-4CDD-B4FD-387C33EBF157}"/>
          </ac:grpSpMkLst>
        </pc:grpChg>
        <pc:grpChg chg="add del">
          <ac:chgData name="FALL Pape-Moctar (renexter)" userId="0a36763a-a853-402b-bfbe-aac1dde1ec3c" providerId="ADAL" clId="{FA6BD103-4090-44BB-8907-7EADC04DDF50}" dt="2020-02-07T15:37:47.894" v="4297" actId="26606"/>
          <ac:grpSpMkLst>
            <pc:docMk/>
            <pc:sldMk cId="2760356508" sldId="280"/>
            <ac:grpSpMk id="126" creationId="{1F2B4773-3207-44CC-B7AC-892B70498211}"/>
          </ac:grpSpMkLst>
        </pc:grpChg>
        <pc:grpChg chg="add del">
          <ac:chgData name="FALL Pape-Moctar (renexter)" userId="0a36763a-a853-402b-bfbe-aac1dde1ec3c" providerId="ADAL" clId="{FA6BD103-4090-44BB-8907-7EADC04DDF50}" dt="2020-02-07T15:38:22.332" v="4306"/>
          <ac:grpSpMkLst>
            <pc:docMk/>
            <pc:sldMk cId="2760356508" sldId="280"/>
            <ac:grpSpMk id="128" creationId="{1F2B4773-3207-44CC-B7AC-892B70498211}"/>
          </ac:grpSpMkLst>
        </pc:grpChg>
        <pc:grpChg chg="add del">
          <ac:chgData name="FALL Pape-Moctar (renexter)" userId="0a36763a-a853-402b-bfbe-aac1dde1ec3c" providerId="ADAL" clId="{FA6BD103-4090-44BB-8907-7EADC04DDF50}" dt="2020-02-07T15:38:32.269" v="4314" actId="26606"/>
          <ac:grpSpMkLst>
            <pc:docMk/>
            <pc:sldMk cId="2760356508" sldId="280"/>
            <ac:grpSpMk id="134" creationId="{88C9B83F-64CD-41C1-925F-A08801FFD0BD}"/>
          </ac:grpSpMkLst>
        </pc:grpChg>
        <pc:grpChg chg="add del">
          <ac:chgData name="FALL Pape-Moctar (renexter)" userId="0a36763a-a853-402b-bfbe-aac1dde1ec3c" providerId="ADAL" clId="{FA6BD103-4090-44BB-8907-7EADC04DDF50}" dt="2020-02-07T15:39:08.153" v="4336" actId="26606"/>
          <ac:grpSpMkLst>
            <pc:docMk/>
            <pc:sldMk cId="2760356508" sldId="280"/>
            <ac:grpSpMk id="137" creationId="{B4DE830A-B531-4A3B-96F6-0ECE88B08555}"/>
          </ac:grpSpMkLst>
        </pc:grpChg>
        <pc:grpChg chg="add del">
          <ac:chgData name="FALL Pape-Moctar (renexter)" userId="0a36763a-a853-402b-bfbe-aac1dde1ec3c" providerId="ADAL" clId="{FA6BD103-4090-44BB-8907-7EADC04DDF50}" dt="2020-02-07T15:38:33.798" v="4316" actId="26606"/>
          <ac:grpSpMkLst>
            <pc:docMk/>
            <pc:sldMk cId="2760356508" sldId="280"/>
            <ac:grpSpMk id="144" creationId="{B4DE830A-B531-4A3B-96F6-0ECE88B08555}"/>
          </ac:grpSpMkLst>
        </pc:grpChg>
        <pc:grpChg chg="add del">
          <ac:chgData name="FALL Pape-Moctar (renexter)" userId="0a36763a-a853-402b-bfbe-aac1dde1ec3c" providerId="ADAL" clId="{FA6BD103-4090-44BB-8907-7EADC04DDF50}" dt="2020-02-07T15:38:37.108" v="4318" actId="26606"/>
          <ac:grpSpMkLst>
            <pc:docMk/>
            <pc:sldMk cId="2760356508" sldId="280"/>
            <ac:grpSpMk id="155" creationId="{88C9B83F-64CD-41C1-925F-A08801FFD0BD}"/>
          </ac:grpSpMkLst>
        </pc:grpChg>
        <pc:grpChg chg="add del">
          <ac:chgData name="FALL Pape-Moctar (renexter)" userId="0a36763a-a853-402b-bfbe-aac1dde1ec3c" providerId="ADAL" clId="{FA6BD103-4090-44BB-8907-7EADC04DDF50}" dt="2020-02-07T15:38:40.250" v="4320" actId="26606"/>
          <ac:grpSpMkLst>
            <pc:docMk/>
            <pc:sldMk cId="2760356508" sldId="280"/>
            <ac:grpSpMk id="165" creationId="{B4DE830A-B531-4A3B-96F6-0ECE88B08555}"/>
          </ac:grpSpMkLst>
        </pc:grpChg>
        <pc:picChg chg="add del mod">
          <ac:chgData name="FALL Pape-Moctar (renexter)" userId="0a36763a-a853-402b-bfbe-aac1dde1ec3c" providerId="ADAL" clId="{FA6BD103-4090-44BB-8907-7EADC04DDF50}" dt="2020-02-07T15:26:58.427" v="4279" actId="478"/>
          <ac:picMkLst>
            <pc:docMk/>
            <pc:sldMk cId="2760356508" sldId="280"/>
            <ac:picMk id="5" creationId="{477D2884-55E2-460C-B119-9C97A9BCFB95}"/>
          </ac:picMkLst>
        </pc:picChg>
        <pc:picChg chg="add del mod">
          <ac:chgData name="FALL Pape-Moctar (renexter)" userId="0a36763a-a853-402b-bfbe-aac1dde1ec3c" providerId="ADAL" clId="{FA6BD103-4090-44BB-8907-7EADC04DDF50}" dt="2020-02-07T15:36:19.511" v="4286" actId="478"/>
          <ac:picMkLst>
            <pc:docMk/>
            <pc:sldMk cId="2760356508" sldId="280"/>
            <ac:picMk id="62" creationId="{54DCEBE9-4677-42C1-B9E4-9F5EAFE55DC1}"/>
          </ac:picMkLst>
        </pc:picChg>
        <pc:picChg chg="add mod ord">
          <ac:chgData name="FALL Pape-Moctar (renexter)" userId="0a36763a-a853-402b-bfbe-aac1dde1ec3c" providerId="ADAL" clId="{FA6BD103-4090-44BB-8907-7EADC04DDF50}" dt="2020-02-07T15:39:08.154" v="4337" actId="26606"/>
          <ac:picMkLst>
            <pc:docMk/>
            <pc:sldMk cId="2760356508" sldId="280"/>
            <ac:picMk id="87" creationId="{CA3F2476-059F-4DFF-9080-13695B304C02}"/>
          </ac:picMkLst>
        </pc:picChg>
        <pc:cxnChg chg="add del">
          <ac:chgData name="FALL Pape-Moctar (renexter)" userId="0a36763a-a853-402b-bfbe-aac1dde1ec3c" providerId="ADAL" clId="{FA6BD103-4090-44BB-8907-7EADC04DDF50}" dt="2020-02-07T15:26:31.400" v="4265" actId="26606"/>
          <ac:cxnSpMkLst>
            <pc:docMk/>
            <pc:sldMk cId="2760356508" sldId="280"/>
            <ac:cxnSpMk id="23" creationId="{64FA5DFF-7FE6-4855-84E6-DFA78EE978BD}"/>
          </ac:cxnSpMkLst>
        </pc:cxnChg>
        <pc:cxnChg chg="add del">
          <ac:chgData name="FALL Pape-Moctar (renexter)" userId="0a36763a-a853-402b-bfbe-aac1dde1ec3c" providerId="ADAL" clId="{FA6BD103-4090-44BB-8907-7EADC04DDF50}" dt="2020-02-07T15:26:31.400" v="4265" actId="26606"/>
          <ac:cxnSpMkLst>
            <pc:docMk/>
            <pc:sldMk cId="2760356508" sldId="280"/>
            <ac:cxnSpMk id="25" creationId="{2AFD8CBA-54A3-4363-991B-B9C631BBFA74}"/>
          </ac:cxnSpMkLst>
        </pc:cxnChg>
        <pc:cxnChg chg="add del">
          <ac:chgData name="FALL Pape-Moctar (renexter)" userId="0a36763a-a853-402b-bfbe-aac1dde1ec3c" providerId="ADAL" clId="{FA6BD103-4090-44BB-8907-7EADC04DDF50}" dt="2020-02-07T15:26:34.630" v="4271" actId="26606"/>
          <ac:cxnSpMkLst>
            <pc:docMk/>
            <pc:sldMk cId="2760356508" sldId="280"/>
            <ac:cxnSpMk id="65" creationId="{64FA5DFF-7FE6-4855-84E6-DFA78EE978BD}"/>
          </ac:cxnSpMkLst>
        </pc:cxnChg>
        <pc:cxnChg chg="add del">
          <ac:chgData name="FALL Pape-Moctar (renexter)" userId="0a36763a-a853-402b-bfbe-aac1dde1ec3c" providerId="ADAL" clId="{FA6BD103-4090-44BB-8907-7EADC04DDF50}" dt="2020-02-07T15:26:34.630" v="4271" actId="26606"/>
          <ac:cxnSpMkLst>
            <pc:docMk/>
            <pc:sldMk cId="2760356508" sldId="280"/>
            <ac:cxnSpMk id="66" creationId="{2AFD8CBA-54A3-4363-991B-B9C631BBFA74}"/>
          </ac:cxnSpMkLst>
        </pc:cxnChg>
        <pc:cxnChg chg="add del">
          <ac:chgData name="FALL Pape-Moctar (renexter)" userId="0a36763a-a853-402b-bfbe-aac1dde1ec3c" providerId="ADAL" clId="{FA6BD103-4090-44BB-8907-7EADC04DDF50}" dt="2020-02-07T15:37:25.871" v="4291" actId="26606"/>
          <ac:cxnSpMkLst>
            <pc:docMk/>
            <pc:sldMk cId="2760356508" sldId="280"/>
            <ac:cxnSpMk id="104" creationId="{64FA5DFF-7FE6-4855-84E6-DFA78EE978BD}"/>
          </ac:cxnSpMkLst>
        </pc:cxnChg>
        <pc:cxnChg chg="add del">
          <ac:chgData name="FALL Pape-Moctar (renexter)" userId="0a36763a-a853-402b-bfbe-aac1dde1ec3c" providerId="ADAL" clId="{FA6BD103-4090-44BB-8907-7EADC04DDF50}" dt="2020-02-07T15:37:25.871" v="4291" actId="26606"/>
          <ac:cxnSpMkLst>
            <pc:docMk/>
            <pc:sldMk cId="2760356508" sldId="280"/>
            <ac:cxnSpMk id="106" creationId="{2AFD8CBA-54A3-4363-991B-B9C631BBFA74}"/>
          </ac:cxnSpMkLst>
        </pc:cxnChg>
      </pc:sldChg>
      <pc:sldChg chg="addSp delSp modSp add">
        <pc:chgData name="FALL Pape-Moctar (renexter)" userId="0a36763a-a853-402b-bfbe-aac1dde1ec3c" providerId="ADAL" clId="{FA6BD103-4090-44BB-8907-7EADC04DDF50}" dt="2020-02-07T15:46:35.297" v="4477" actId="14100"/>
        <pc:sldMkLst>
          <pc:docMk/>
          <pc:sldMk cId="793240328" sldId="281"/>
        </pc:sldMkLst>
        <pc:spChg chg="mod">
          <ac:chgData name="FALL Pape-Moctar (renexter)" userId="0a36763a-a853-402b-bfbe-aac1dde1ec3c" providerId="ADAL" clId="{FA6BD103-4090-44BB-8907-7EADC04DDF50}" dt="2020-02-07T15:46:11.751" v="4471" actId="26606"/>
          <ac:spMkLst>
            <pc:docMk/>
            <pc:sldMk cId="793240328" sldId="281"/>
            <ac:spMk id="6" creationId="{7D007FED-C61C-475D-AAB8-E59C552D4DA2}"/>
          </ac:spMkLst>
        </pc:spChg>
        <pc:spChg chg="add del">
          <ac:chgData name="FALL Pape-Moctar (renexter)" userId="0a36763a-a853-402b-bfbe-aac1dde1ec3c" providerId="ADAL" clId="{FA6BD103-4090-44BB-8907-7EADC04DDF50}" dt="2020-02-07T15:43:46.111" v="4446"/>
          <ac:spMkLst>
            <pc:docMk/>
            <pc:sldMk cId="793240328" sldId="281"/>
            <ac:spMk id="7" creationId="{64C691AD-6AE9-481A-A7E6-A76C31A2E281}"/>
          </ac:spMkLst>
        </pc:spChg>
        <pc:spChg chg="add del">
          <ac:chgData name="FALL Pape-Moctar (renexter)" userId="0a36763a-a853-402b-bfbe-aac1dde1ec3c" providerId="ADAL" clId="{FA6BD103-4090-44BB-8907-7EADC04DDF50}" dt="2020-02-07T15:43:48.845" v="4448"/>
          <ac:spMkLst>
            <pc:docMk/>
            <pc:sldMk cId="793240328" sldId="281"/>
            <ac:spMk id="8" creationId="{C9312C9E-E73B-4BC0-A665-44AFDC48E3D1}"/>
          </ac:spMkLst>
        </pc:spChg>
        <pc:spChg chg="add del">
          <ac:chgData name="FALL Pape-Moctar (renexter)" userId="0a36763a-a853-402b-bfbe-aac1dde1ec3c" providerId="ADAL" clId="{FA6BD103-4090-44BB-8907-7EADC04DDF50}" dt="2020-02-07T15:43:56.821" v="4452"/>
          <ac:spMkLst>
            <pc:docMk/>
            <pc:sldMk cId="793240328" sldId="281"/>
            <ac:spMk id="9" creationId="{7CAFBFC7-82F7-4D27-AA67-FAEFFC33F73B}"/>
          </ac:spMkLst>
        </pc:spChg>
        <pc:spChg chg="add del mod ord">
          <ac:chgData name="FALL Pape-Moctar (renexter)" userId="0a36763a-a853-402b-bfbe-aac1dde1ec3c" providerId="ADAL" clId="{FA6BD103-4090-44BB-8907-7EADC04DDF50}" dt="2020-02-07T15:46:11.751" v="4471" actId="26606"/>
          <ac:spMkLst>
            <pc:docMk/>
            <pc:sldMk cId="793240328" sldId="281"/>
            <ac:spMk id="151" creationId="{55F44B58-A0C4-408F-AA1E-522E51E0ADEB}"/>
          </ac:spMkLst>
        </pc:spChg>
        <pc:spChg chg="add del">
          <ac:chgData name="FALL Pape-Moctar (renexter)" userId="0a36763a-a853-402b-bfbe-aac1dde1ec3c" providerId="ADAL" clId="{FA6BD103-4090-44BB-8907-7EADC04DDF50}" dt="2020-02-07T15:46:04.324" v="4462" actId="26606"/>
          <ac:spMkLst>
            <pc:docMk/>
            <pc:sldMk cId="793240328" sldId="281"/>
            <ac:spMk id="156" creationId="{4BE9D4C4-9FA3-4885-A769-301639CC7AD4}"/>
          </ac:spMkLst>
        </pc:spChg>
        <pc:spChg chg="add del">
          <ac:chgData name="FALL Pape-Moctar (renexter)" userId="0a36763a-a853-402b-bfbe-aac1dde1ec3c" providerId="ADAL" clId="{FA6BD103-4090-44BB-8907-7EADC04DDF50}" dt="2020-02-07T15:46:04.324" v="4462" actId="26606"/>
          <ac:spMkLst>
            <pc:docMk/>
            <pc:sldMk cId="793240328" sldId="281"/>
            <ac:spMk id="158" creationId="{4524F065-9F7C-400C-9A20-B343BFAA6AAB}"/>
          </ac:spMkLst>
        </pc:spChg>
        <pc:spChg chg="add del">
          <ac:chgData name="FALL Pape-Moctar (renexter)" userId="0a36763a-a853-402b-bfbe-aac1dde1ec3c" providerId="ADAL" clId="{FA6BD103-4090-44BB-8907-7EADC04DDF50}" dt="2020-02-07T15:46:04.324" v="4462" actId="26606"/>
          <ac:spMkLst>
            <pc:docMk/>
            <pc:sldMk cId="793240328" sldId="281"/>
            <ac:spMk id="160" creationId="{7EB6695E-BED5-4DA3-8C9B-AD301AEF4776}"/>
          </ac:spMkLst>
        </pc:spChg>
        <pc:spChg chg="add del">
          <ac:chgData name="FALL Pape-Moctar (renexter)" userId="0a36763a-a853-402b-bfbe-aac1dde1ec3c" providerId="ADAL" clId="{FA6BD103-4090-44BB-8907-7EADC04DDF50}" dt="2020-02-07T15:46:04.324" v="4462" actId="26606"/>
          <ac:spMkLst>
            <pc:docMk/>
            <pc:sldMk cId="793240328" sldId="281"/>
            <ac:spMk id="162" creationId="{46DB9E65-E072-43AF-A8C9-9744BA0CC25F}"/>
          </ac:spMkLst>
        </pc:spChg>
        <pc:picChg chg="add del mod">
          <ac:chgData name="FALL Pape-Moctar (renexter)" userId="0a36763a-a853-402b-bfbe-aac1dde1ec3c" providerId="ADAL" clId="{FA6BD103-4090-44BB-8907-7EADC04DDF50}" dt="2020-02-07T15:41:19.795" v="4366" actId="931"/>
          <ac:picMkLst>
            <pc:docMk/>
            <pc:sldMk cId="793240328" sldId="281"/>
            <ac:picMk id="3" creationId="{A2E496A4-D23E-4177-92EE-98076D6BB77A}"/>
          </ac:picMkLst>
        </pc:picChg>
        <pc:picChg chg="add del mod">
          <ac:chgData name="FALL Pape-Moctar (renexter)" userId="0a36763a-a853-402b-bfbe-aac1dde1ec3c" providerId="ADAL" clId="{FA6BD103-4090-44BB-8907-7EADC04DDF50}" dt="2020-02-07T15:41:34.608" v="4372" actId="931"/>
          <ac:picMkLst>
            <pc:docMk/>
            <pc:sldMk cId="793240328" sldId="281"/>
            <ac:picMk id="5" creationId="{E5BCE03A-DF46-4E27-985F-8E56A3D02E73}"/>
          </ac:picMkLst>
        </pc:picChg>
        <pc:picChg chg="add mod">
          <ac:chgData name="FALL Pape-Moctar (renexter)" userId="0a36763a-a853-402b-bfbe-aac1dde1ec3c" providerId="ADAL" clId="{FA6BD103-4090-44BB-8907-7EADC04DDF50}" dt="2020-02-07T15:46:28.037" v="4475" actId="1076"/>
          <ac:picMkLst>
            <pc:docMk/>
            <pc:sldMk cId="793240328" sldId="281"/>
            <ac:picMk id="11" creationId="{319331A5-486C-4E06-B9B1-E8152ACF8847}"/>
          </ac:picMkLst>
        </pc:picChg>
        <pc:picChg chg="add del mod ord">
          <ac:chgData name="FALL Pape-Moctar (renexter)" userId="0a36763a-a853-402b-bfbe-aac1dde1ec3c" providerId="ADAL" clId="{FA6BD103-4090-44BB-8907-7EADC04DDF50}" dt="2020-02-07T15:46:35.297" v="4477" actId="14100"/>
          <ac:picMkLst>
            <pc:docMk/>
            <pc:sldMk cId="793240328" sldId="281"/>
            <ac:picMk id="87" creationId="{CA3F2476-059F-4DFF-9080-13695B304C02}"/>
          </ac:picMkLst>
        </pc:picChg>
      </pc:sldChg>
      <pc:sldChg chg="addSp delSp modSp add ord">
        <pc:chgData name="FALL Pape-Moctar (renexter)" userId="0a36763a-a853-402b-bfbe-aac1dde1ec3c" providerId="ADAL" clId="{FA6BD103-4090-44BB-8907-7EADC04DDF50}" dt="2020-02-07T15:49:19.527" v="4504" actId="14100"/>
        <pc:sldMkLst>
          <pc:docMk/>
          <pc:sldMk cId="2321342184" sldId="282"/>
        </pc:sldMkLst>
        <pc:spChg chg="mod">
          <ac:chgData name="FALL Pape-Moctar (renexter)" userId="0a36763a-a853-402b-bfbe-aac1dde1ec3c" providerId="ADAL" clId="{FA6BD103-4090-44BB-8907-7EADC04DDF50}" dt="2020-02-07T15:47:30.587" v="4493" actId="20577"/>
          <ac:spMkLst>
            <pc:docMk/>
            <pc:sldMk cId="2321342184" sldId="282"/>
            <ac:spMk id="6" creationId="{7D007FED-C61C-475D-AAB8-E59C552D4DA2}"/>
          </ac:spMkLst>
        </pc:spChg>
        <pc:spChg chg="mod">
          <ac:chgData name="FALL Pape-Moctar (renexter)" userId="0a36763a-a853-402b-bfbe-aac1dde1ec3c" providerId="ADAL" clId="{FA6BD103-4090-44BB-8907-7EADC04DDF50}" dt="2020-02-07T15:49:19.527" v="4504" actId="14100"/>
          <ac:spMkLst>
            <pc:docMk/>
            <pc:sldMk cId="2321342184" sldId="282"/>
            <ac:spMk id="151" creationId="{55F44B58-A0C4-408F-AA1E-522E51E0ADEB}"/>
          </ac:spMkLst>
        </pc:spChg>
        <pc:picChg chg="add mod">
          <ac:chgData name="FALL Pape-Moctar (renexter)" userId="0a36763a-a853-402b-bfbe-aac1dde1ec3c" providerId="ADAL" clId="{FA6BD103-4090-44BB-8907-7EADC04DDF50}" dt="2020-02-07T15:49:03.442" v="4498" actId="27614"/>
          <ac:picMkLst>
            <pc:docMk/>
            <pc:sldMk cId="2321342184" sldId="282"/>
            <ac:picMk id="3" creationId="{BDCDA4C3-5BDC-4C88-A550-C1A281D02FB7}"/>
          </ac:picMkLst>
        </pc:picChg>
        <pc:picChg chg="del">
          <ac:chgData name="FALL Pape-Moctar (renexter)" userId="0a36763a-a853-402b-bfbe-aac1dde1ec3c" providerId="ADAL" clId="{FA6BD103-4090-44BB-8907-7EADC04DDF50}" dt="2020-02-07T15:48:56.264" v="4495" actId="478"/>
          <ac:picMkLst>
            <pc:docMk/>
            <pc:sldMk cId="2321342184" sldId="282"/>
            <ac:picMk id="87" creationId="{CA3F2476-059F-4DFF-9080-13695B304C02}"/>
          </ac:picMkLst>
        </pc:picChg>
      </pc:sldChg>
      <pc:sldChg chg="addSp delSp modSp add del">
        <pc:chgData name="FALL Pape-Moctar (renexter)" userId="0a36763a-a853-402b-bfbe-aac1dde1ec3c" providerId="ADAL" clId="{FA6BD103-4090-44BB-8907-7EADC04DDF50}" dt="2020-02-07T15:53:18.769" v="4545" actId="20577"/>
        <pc:sldMkLst>
          <pc:docMk/>
          <pc:sldMk cId="1879396177" sldId="283"/>
        </pc:sldMkLst>
        <pc:spChg chg="mod">
          <ac:chgData name="FALL Pape-Moctar (renexter)" userId="0a36763a-a853-402b-bfbe-aac1dde1ec3c" providerId="ADAL" clId="{FA6BD103-4090-44BB-8907-7EADC04DDF50}" dt="2020-02-07T15:53:18.769" v="4545" actId="20577"/>
          <ac:spMkLst>
            <pc:docMk/>
            <pc:sldMk cId="1879396177" sldId="283"/>
            <ac:spMk id="151" creationId="{55F44B58-A0C4-408F-AA1E-522E51E0ADEB}"/>
          </ac:spMkLst>
        </pc:spChg>
        <pc:picChg chg="add del mod">
          <ac:chgData name="FALL Pape-Moctar (renexter)" userId="0a36763a-a853-402b-bfbe-aac1dde1ec3c" providerId="ADAL" clId="{FA6BD103-4090-44BB-8907-7EADC04DDF50}" dt="2020-02-07T15:51:57.905" v="4532" actId="14826"/>
          <ac:picMkLst>
            <pc:docMk/>
            <pc:sldMk cId="1879396177" sldId="283"/>
            <ac:picMk id="3" creationId="{BDCDA4C3-5BDC-4C88-A550-C1A281D02FB7}"/>
          </ac:picMkLst>
        </pc:picChg>
      </pc:sldChg>
      <pc:sldMasterChg chg="addSp">
        <pc:chgData name="FALL Pape-Moctar (renexter)" userId="0a36763a-a853-402b-bfbe-aac1dde1ec3c" providerId="ADAL" clId="{FA6BD103-4090-44BB-8907-7EADC04DDF50}" dt="2020-02-06T15:21:53.562" v="46"/>
        <pc:sldMasterMkLst>
          <pc:docMk/>
          <pc:sldMasterMk cId="2410111381" sldId="2147483660"/>
        </pc:sldMasterMkLst>
        <pc:spChg chg="add">
          <ac:chgData name="FALL Pape-Moctar (renexter)" userId="0a36763a-a853-402b-bfbe-aac1dde1ec3c" providerId="ADAL" clId="{FA6BD103-4090-44BB-8907-7EADC04DDF50}" dt="2020-02-06T15:21:53.562" v="46"/>
          <ac:spMkLst>
            <pc:docMk/>
            <pc:sldMasterMk cId="2410111381" sldId="2147483660"/>
            <ac:spMk id="18" creationId="{F9B300BA-4D6A-497C-A970-1D498B68F477}"/>
          </ac:spMkLst>
        </pc:sp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2-07T11:43:46.873" idx="1">
    <p:pos x="10" y="10"/>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09AF9A-B63F-4047-B404-82CE9397418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fr-FR"/>
        </a:p>
      </dgm:t>
    </dgm:pt>
    <dgm:pt modelId="{41A20F11-6807-4062-BE05-553D02C312A4}">
      <dgm:prSet phldrT="[Texte]"/>
      <dgm:spPr/>
      <dgm:t>
        <a:bodyPr/>
        <a:lstStyle/>
        <a:p>
          <a:r>
            <a:rPr lang="fr-FR" dirty="0"/>
            <a:t>Modèle</a:t>
          </a:r>
        </a:p>
      </dgm:t>
    </dgm:pt>
    <dgm:pt modelId="{F1731F6D-9FB7-448C-9001-D86CA36C7C02}" type="parTrans" cxnId="{068A4EB0-C29E-4D4C-B47B-00B01E96D62F}">
      <dgm:prSet/>
      <dgm:spPr/>
      <dgm:t>
        <a:bodyPr/>
        <a:lstStyle/>
        <a:p>
          <a:endParaRPr lang="fr-FR"/>
        </a:p>
      </dgm:t>
    </dgm:pt>
    <dgm:pt modelId="{75440BFE-76D9-48AC-959B-54D3F8081F6C}" type="sibTrans" cxnId="{068A4EB0-C29E-4D4C-B47B-00B01E96D62F}">
      <dgm:prSet/>
      <dgm:spPr/>
      <dgm:t>
        <a:bodyPr/>
        <a:lstStyle/>
        <a:p>
          <a:endParaRPr lang="fr-FR"/>
        </a:p>
      </dgm:t>
    </dgm:pt>
    <dgm:pt modelId="{D2973742-1A88-4976-B66D-A490B3482CAC}">
      <dgm:prSet phldrT="[Texte]"/>
      <dgm:spPr/>
      <dgm:t>
        <a:bodyPr/>
        <a:lstStyle/>
        <a:p>
          <a:r>
            <a:rPr lang="fr-FR" dirty="0"/>
            <a:t>Vue</a:t>
          </a:r>
        </a:p>
      </dgm:t>
    </dgm:pt>
    <dgm:pt modelId="{38B97AE2-3A34-495C-AE78-E06024DE96CE}" type="parTrans" cxnId="{A5054090-D1E3-426D-8AAB-1EDE8E269DF2}">
      <dgm:prSet/>
      <dgm:spPr/>
      <dgm:t>
        <a:bodyPr/>
        <a:lstStyle/>
        <a:p>
          <a:endParaRPr lang="fr-FR"/>
        </a:p>
      </dgm:t>
    </dgm:pt>
    <dgm:pt modelId="{3ECF61BC-3691-40B9-ABD0-E8C0ECEB91D5}" type="sibTrans" cxnId="{A5054090-D1E3-426D-8AAB-1EDE8E269DF2}">
      <dgm:prSet/>
      <dgm:spPr/>
      <dgm:t>
        <a:bodyPr/>
        <a:lstStyle/>
        <a:p>
          <a:endParaRPr lang="fr-FR"/>
        </a:p>
      </dgm:t>
    </dgm:pt>
    <dgm:pt modelId="{ADCAFFAC-42E6-41AB-9AD4-582D7B9100EE}">
      <dgm:prSet phldrT="[Texte]"/>
      <dgm:spPr/>
      <dgm:t>
        <a:bodyPr/>
        <a:lstStyle/>
        <a:p>
          <a:r>
            <a:rPr lang="fr-FR" dirty="0"/>
            <a:t>Contrôleur</a:t>
          </a:r>
        </a:p>
      </dgm:t>
    </dgm:pt>
    <dgm:pt modelId="{40B1C387-B919-4F22-B5D5-2FE0F1106B21}" type="parTrans" cxnId="{8C30AA24-021E-49D9-A07F-E871E89C9BCD}">
      <dgm:prSet/>
      <dgm:spPr/>
      <dgm:t>
        <a:bodyPr/>
        <a:lstStyle/>
        <a:p>
          <a:endParaRPr lang="fr-FR"/>
        </a:p>
      </dgm:t>
    </dgm:pt>
    <dgm:pt modelId="{2EE31D00-9ADE-481F-BA01-644B5F0B75DD}" type="sibTrans" cxnId="{8C30AA24-021E-49D9-A07F-E871E89C9BCD}">
      <dgm:prSet/>
      <dgm:spPr/>
      <dgm:t>
        <a:bodyPr/>
        <a:lstStyle/>
        <a:p>
          <a:endParaRPr lang="fr-FR"/>
        </a:p>
      </dgm:t>
    </dgm:pt>
    <dgm:pt modelId="{BB661A2F-2925-4FD6-A3BB-25EE47003D95}" type="pres">
      <dgm:prSet presAssocID="{0609AF9A-B63F-4047-B404-82CE93974183}" presName="Name0" presStyleCnt="0">
        <dgm:presLayoutVars>
          <dgm:dir/>
          <dgm:resizeHandles val="exact"/>
        </dgm:presLayoutVars>
      </dgm:prSet>
      <dgm:spPr/>
    </dgm:pt>
    <dgm:pt modelId="{232604F4-BBE7-48F3-A25E-0D7790C64CF3}" type="pres">
      <dgm:prSet presAssocID="{41A20F11-6807-4062-BE05-553D02C312A4}" presName="node" presStyleLbl="node1" presStyleIdx="0" presStyleCnt="3" custRadScaleRad="100814" custRadScaleInc="-9521">
        <dgm:presLayoutVars>
          <dgm:bulletEnabled val="1"/>
        </dgm:presLayoutVars>
      </dgm:prSet>
      <dgm:spPr/>
    </dgm:pt>
    <dgm:pt modelId="{0E6883E8-DDC5-451A-BBDA-E342735DEC85}" type="pres">
      <dgm:prSet presAssocID="{75440BFE-76D9-48AC-959B-54D3F8081F6C}" presName="sibTrans" presStyleLbl="sibTrans2D1" presStyleIdx="0" presStyleCnt="3" custAng="870478" custScaleX="72171" custLinFactNeighborX="-20639" custLinFactNeighborY="-50219"/>
      <dgm:spPr/>
    </dgm:pt>
    <dgm:pt modelId="{BFC39693-DDA0-443E-95F8-EE8558CCF215}" type="pres">
      <dgm:prSet presAssocID="{75440BFE-76D9-48AC-959B-54D3F8081F6C}" presName="connectorText" presStyleLbl="sibTrans2D1" presStyleIdx="0" presStyleCnt="3"/>
      <dgm:spPr/>
    </dgm:pt>
    <dgm:pt modelId="{024DAB6B-D6B3-4BDD-BA7F-CAC7ABD6E9AA}" type="pres">
      <dgm:prSet presAssocID="{D2973742-1A88-4976-B66D-A490B3482CAC}" presName="node" presStyleLbl="node1" presStyleIdx="1" presStyleCnt="3" custRadScaleRad="93173" custRadScaleInc="-13394">
        <dgm:presLayoutVars>
          <dgm:bulletEnabled val="1"/>
        </dgm:presLayoutVars>
      </dgm:prSet>
      <dgm:spPr/>
    </dgm:pt>
    <dgm:pt modelId="{0F4C9D6B-1CA1-4DA3-9121-46511D4EBBC9}" type="pres">
      <dgm:prSet presAssocID="{3ECF61BC-3691-40B9-ABD0-E8C0ECEB91D5}" presName="sibTrans" presStyleLbl="sibTrans2D1" presStyleIdx="1" presStyleCnt="3" custLinFactY="-67427" custLinFactNeighborX="-2610" custLinFactNeighborY="-100000"/>
      <dgm:spPr/>
    </dgm:pt>
    <dgm:pt modelId="{5AF4A959-3625-4442-ABEB-9A95A3DF398E}" type="pres">
      <dgm:prSet presAssocID="{3ECF61BC-3691-40B9-ABD0-E8C0ECEB91D5}" presName="connectorText" presStyleLbl="sibTrans2D1" presStyleIdx="1" presStyleCnt="3"/>
      <dgm:spPr/>
    </dgm:pt>
    <dgm:pt modelId="{82E69911-2022-4753-8A11-DFF6F3D21F97}" type="pres">
      <dgm:prSet presAssocID="{ADCAFFAC-42E6-41AB-9AD4-582D7B9100EE}" presName="node" presStyleLbl="node1" presStyleIdx="2" presStyleCnt="3" custRadScaleRad="104606" custRadScaleInc="17264">
        <dgm:presLayoutVars>
          <dgm:bulletEnabled val="1"/>
        </dgm:presLayoutVars>
      </dgm:prSet>
      <dgm:spPr/>
    </dgm:pt>
    <dgm:pt modelId="{C5DBC4B9-57F4-4FD5-9989-8F1E0257E31B}" type="pres">
      <dgm:prSet presAssocID="{2EE31D00-9ADE-481F-BA01-644B5F0B75DD}" presName="sibTrans" presStyleLbl="sibTrans2D1" presStyleIdx="2" presStyleCnt="3" custAng="20956411" custScaleX="73624" custLinFactNeighborX="25650" custLinFactNeighborY="-61861"/>
      <dgm:spPr/>
    </dgm:pt>
    <dgm:pt modelId="{C785008F-728E-4015-ADB0-A4F101D03F85}" type="pres">
      <dgm:prSet presAssocID="{2EE31D00-9ADE-481F-BA01-644B5F0B75DD}" presName="connectorText" presStyleLbl="sibTrans2D1" presStyleIdx="2" presStyleCnt="3"/>
      <dgm:spPr/>
    </dgm:pt>
  </dgm:ptLst>
  <dgm:cxnLst>
    <dgm:cxn modelId="{8C30AA24-021E-49D9-A07F-E871E89C9BCD}" srcId="{0609AF9A-B63F-4047-B404-82CE93974183}" destId="{ADCAFFAC-42E6-41AB-9AD4-582D7B9100EE}" srcOrd="2" destOrd="0" parTransId="{40B1C387-B919-4F22-B5D5-2FE0F1106B21}" sibTransId="{2EE31D00-9ADE-481F-BA01-644B5F0B75DD}"/>
    <dgm:cxn modelId="{AEEAE826-2643-4303-A1F0-63C485F1FC9D}" type="presOf" srcId="{ADCAFFAC-42E6-41AB-9AD4-582D7B9100EE}" destId="{82E69911-2022-4753-8A11-DFF6F3D21F97}" srcOrd="0" destOrd="0" presId="urn:microsoft.com/office/officeart/2005/8/layout/cycle7"/>
    <dgm:cxn modelId="{33D2BB29-276B-4A04-9D61-C96E1AC5ECE2}" type="presOf" srcId="{3ECF61BC-3691-40B9-ABD0-E8C0ECEB91D5}" destId="{5AF4A959-3625-4442-ABEB-9A95A3DF398E}" srcOrd="1" destOrd="0" presId="urn:microsoft.com/office/officeart/2005/8/layout/cycle7"/>
    <dgm:cxn modelId="{F1906331-F7D2-4962-817F-7829B4E08558}" type="presOf" srcId="{75440BFE-76D9-48AC-959B-54D3F8081F6C}" destId="{0E6883E8-DDC5-451A-BBDA-E342735DEC85}" srcOrd="0" destOrd="0" presId="urn:microsoft.com/office/officeart/2005/8/layout/cycle7"/>
    <dgm:cxn modelId="{7155B734-48AF-44E1-B76B-417B866B2F60}" type="presOf" srcId="{D2973742-1A88-4976-B66D-A490B3482CAC}" destId="{024DAB6B-D6B3-4BDD-BA7F-CAC7ABD6E9AA}" srcOrd="0" destOrd="0" presId="urn:microsoft.com/office/officeart/2005/8/layout/cycle7"/>
    <dgm:cxn modelId="{F4B53348-2022-4CC1-B0DA-6F619D86E079}" type="presOf" srcId="{2EE31D00-9ADE-481F-BA01-644B5F0B75DD}" destId="{C5DBC4B9-57F4-4FD5-9989-8F1E0257E31B}" srcOrd="0" destOrd="0" presId="urn:microsoft.com/office/officeart/2005/8/layout/cycle7"/>
    <dgm:cxn modelId="{C9C1587F-862C-49B2-BBA3-BF4194E198D0}" type="presOf" srcId="{41A20F11-6807-4062-BE05-553D02C312A4}" destId="{232604F4-BBE7-48F3-A25E-0D7790C64CF3}" srcOrd="0" destOrd="0" presId="urn:microsoft.com/office/officeart/2005/8/layout/cycle7"/>
    <dgm:cxn modelId="{A5054090-D1E3-426D-8AAB-1EDE8E269DF2}" srcId="{0609AF9A-B63F-4047-B404-82CE93974183}" destId="{D2973742-1A88-4976-B66D-A490B3482CAC}" srcOrd="1" destOrd="0" parTransId="{38B97AE2-3A34-495C-AE78-E06024DE96CE}" sibTransId="{3ECF61BC-3691-40B9-ABD0-E8C0ECEB91D5}"/>
    <dgm:cxn modelId="{C1B246A6-9CDE-4F8E-9BAB-0977B046FB4D}" type="presOf" srcId="{3ECF61BC-3691-40B9-ABD0-E8C0ECEB91D5}" destId="{0F4C9D6B-1CA1-4DA3-9121-46511D4EBBC9}" srcOrd="0" destOrd="0" presId="urn:microsoft.com/office/officeart/2005/8/layout/cycle7"/>
    <dgm:cxn modelId="{068A4EB0-C29E-4D4C-B47B-00B01E96D62F}" srcId="{0609AF9A-B63F-4047-B404-82CE93974183}" destId="{41A20F11-6807-4062-BE05-553D02C312A4}" srcOrd="0" destOrd="0" parTransId="{F1731F6D-9FB7-448C-9001-D86CA36C7C02}" sibTransId="{75440BFE-76D9-48AC-959B-54D3F8081F6C}"/>
    <dgm:cxn modelId="{0E259BB8-4214-4137-B3BA-B5410E9C8B49}" type="presOf" srcId="{0609AF9A-B63F-4047-B404-82CE93974183}" destId="{BB661A2F-2925-4FD6-A3BB-25EE47003D95}" srcOrd="0" destOrd="0" presId="urn:microsoft.com/office/officeart/2005/8/layout/cycle7"/>
    <dgm:cxn modelId="{10EB58BD-6399-444A-A84D-29AC2EF8B589}" type="presOf" srcId="{2EE31D00-9ADE-481F-BA01-644B5F0B75DD}" destId="{C785008F-728E-4015-ADB0-A4F101D03F85}" srcOrd="1" destOrd="0" presId="urn:microsoft.com/office/officeart/2005/8/layout/cycle7"/>
    <dgm:cxn modelId="{82313DE5-D2BC-4368-B5A7-BC5FC65832ED}" type="presOf" srcId="{75440BFE-76D9-48AC-959B-54D3F8081F6C}" destId="{BFC39693-DDA0-443E-95F8-EE8558CCF215}" srcOrd="1" destOrd="0" presId="urn:microsoft.com/office/officeart/2005/8/layout/cycle7"/>
    <dgm:cxn modelId="{00803F85-16EC-43A8-AE78-D4B2A56B6963}" type="presParOf" srcId="{BB661A2F-2925-4FD6-A3BB-25EE47003D95}" destId="{232604F4-BBE7-48F3-A25E-0D7790C64CF3}" srcOrd="0" destOrd="0" presId="urn:microsoft.com/office/officeart/2005/8/layout/cycle7"/>
    <dgm:cxn modelId="{CC3887C1-3F53-4764-8046-0398E3AEEB37}" type="presParOf" srcId="{BB661A2F-2925-4FD6-A3BB-25EE47003D95}" destId="{0E6883E8-DDC5-451A-BBDA-E342735DEC85}" srcOrd="1" destOrd="0" presId="urn:microsoft.com/office/officeart/2005/8/layout/cycle7"/>
    <dgm:cxn modelId="{F3E65412-28C7-4E01-94C2-CF3B1D370EFF}" type="presParOf" srcId="{0E6883E8-DDC5-451A-BBDA-E342735DEC85}" destId="{BFC39693-DDA0-443E-95F8-EE8558CCF215}" srcOrd="0" destOrd="0" presId="urn:microsoft.com/office/officeart/2005/8/layout/cycle7"/>
    <dgm:cxn modelId="{3B957140-6FB9-40BA-8D2F-ABEEF102DC9A}" type="presParOf" srcId="{BB661A2F-2925-4FD6-A3BB-25EE47003D95}" destId="{024DAB6B-D6B3-4BDD-BA7F-CAC7ABD6E9AA}" srcOrd="2" destOrd="0" presId="urn:microsoft.com/office/officeart/2005/8/layout/cycle7"/>
    <dgm:cxn modelId="{415851B9-6359-4A4C-B20D-87DB67616C00}" type="presParOf" srcId="{BB661A2F-2925-4FD6-A3BB-25EE47003D95}" destId="{0F4C9D6B-1CA1-4DA3-9121-46511D4EBBC9}" srcOrd="3" destOrd="0" presId="urn:microsoft.com/office/officeart/2005/8/layout/cycle7"/>
    <dgm:cxn modelId="{CCD31C7A-D8C3-46C4-A650-70B415AF8BCC}" type="presParOf" srcId="{0F4C9D6B-1CA1-4DA3-9121-46511D4EBBC9}" destId="{5AF4A959-3625-4442-ABEB-9A95A3DF398E}" srcOrd="0" destOrd="0" presId="urn:microsoft.com/office/officeart/2005/8/layout/cycle7"/>
    <dgm:cxn modelId="{3390AE69-5B29-444D-A8DC-27C407BA13BB}" type="presParOf" srcId="{BB661A2F-2925-4FD6-A3BB-25EE47003D95}" destId="{82E69911-2022-4753-8A11-DFF6F3D21F97}" srcOrd="4" destOrd="0" presId="urn:microsoft.com/office/officeart/2005/8/layout/cycle7"/>
    <dgm:cxn modelId="{1FAB29DF-D9C2-4750-9B87-65A38DBBEC64}" type="presParOf" srcId="{BB661A2F-2925-4FD6-A3BB-25EE47003D95}" destId="{C5DBC4B9-57F4-4FD5-9989-8F1E0257E31B}" srcOrd="5" destOrd="0" presId="urn:microsoft.com/office/officeart/2005/8/layout/cycle7"/>
    <dgm:cxn modelId="{AE9CC929-A2C5-43F6-BE6E-8FB8866D38D2}" type="presParOf" srcId="{C5DBC4B9-57F4-4FD5-9989-8F1E0257E31B}" destId="{C785008F-728E-4015-ADB0-A4F101D03F85}"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C3E3DD-5A05-4F6A-B59A-3B580190F29C}" type="doc">
      <dgm:prSet loTypeId="urn:microsoft.com/office/officeart/2005/8/layout/process1" loCatId="process" qsTypeId="urn:microsoft.com/office/officeart/2005/8/quickstyle/simple3" qsCatId="simple" csTypeId="urn:microsoft.com/office/officeart/2005/8/colors/accent1_2" csCatId="accent1" phldr="1"/>
      <dgm:spPr/>
    </dgm:pt>
    <dgm:pt modelId="{E46A2939-CE5F-45A0-9337-A9161C4B9318}">
      <dgm:prSet phldrT="[Texte]"/>
      <dgm:spPr/>
      <dgm:t>
        <a:bodyPr/>
        <a:lstStyle/>
        <a:p>
          <a:r>
            <a:rPr lang="fr-FR" dirty="0"/>
            <a:t>Cliquer sur affichage ( barre de navigation Visual studio)</a:t>
          </a:r>
        </a:p>
      </dgm:t>
    </dgm:pt>
    <dgm:pt modelId="{3FA0AF83-D7A0-44EF-95FC-22FF68FDE208}" type="parTrans" cxnId="{0EF6E20F-49AB-43D9-B23A-A45A94283A5C}">
      <dgm:prSet/>
      <dgm:spPr/>
      <dgm:t>
        <a:bodyPr/>
        <a:lstStyle/>
        <a:p>
          <a:endParaRPr lang="fr-FR"/>
        </a:p>
      </dgm:t>
    </dgm:pt>
    <dgm:pt modelId="{0819BE91-F485-46EA-AF36-197364134768}" type="sibTrans" cxnId="{0EF6E20F-49AB-43D9-B23A-A45A94283A5C}">
      <dgm:prSet/>
      <dgm:spPr/>
      <dgm:t>
        <a:bodyPr/>
        <a:lstStyle/>
        <a:p>
          <a:endParaRPr lang="fr-FR"/>
        </a:p>
      </dgm:t>
    </dgm:pt>
    <dgm:pt modelId="{AF3E3A49-FFEB-4B6B-84EA-4703235680C9}">
      <dgm:prSet phldrT="[Texte]"/>
      <dgm:spPr/>
      <dgm:t>
        <a:bodyPr/>
        <a:lstStyle/>
        <a:p>
          <a:r>
            <a:rPr lang="fr-FR" dirty="0"/>
            <a:t>Cliquer sur Explorateur d’objets SQL </a:t>
          </a:r>
        </a:p>
      </dgm:t>
    </dgm:pt>
    <dgm:pt modelId="{A2EC109E-5DA4-4BB9-A346-1438FD61E4F4}" type="parTrans" cxnId="{AFC15428-2755-4990-A4C8-A5D8765D5EBF}">
      <dgm:prSet/>
      <dgm:spPr/>
      <dgm:t>
        <a:bodyPr/>
        <a:lstStyle/>
        <a:p>
          <a:endParaRPr lang="fr-FR"/>
        </a:p>
      </dgm:t>
    </dgm:pt>
    <dgm:pt modelId="{2E1D5F32-721A-42C6-BAD4-CA33FCC944AE}" type="sibTrans" cxnId="{AFC15428-2755-4990-A4C8-A5D8765D5EBF}">
      <dgm:prSet/>
      <dgm:spPr/>
      <dgm:t>
        <a:bodyPr/>
        <a:lstStyle/>
        <a:p>
          <a:endParaRPr lang="fr-FR"/>
        </a:p>
      </dgm:t>
    </dgm:pt>
    <dgm:pt modelId="{03429643-4099-47F2-97F1-938A20C9A459}">
      <dgm:prSet phldrT="[Texte]"/>
      <dgm:spPr/>
      <dgm:t>
        <a:bodyPr/>
        <a:lstStyle/>
        <a:p>
          <a:r>
            <a:rPr lang="fr-FR" dirty="0"/>
            <a:t>Voir bases de données</a:t>
          </a:r>
        </a:p>
      </dgm:t>
    </dgm:pt>
    <dgm:pt modelId="{9216CE1A-214F-4FD3-9255-C585DD73DAF3}" type="sibTrans" cxnId="{3A7631C4-675F-4BDC-A652-B9BB19DF76FC}">
      <dgm:prSet/>
      <dgm:spPr/>
      <dgm:t>
        <a:bodyPr/>
        <a:lstStyle/>
        <a:p>
          <a:endParaRPr lang="fr-FR"/>
        </a:p>
      </dgm:t>
    </dgm:pt>
    <dgm:pt modelId="{3465CB80-3EAA-4AF9-A386-EDC9485A9746}" type="parTrans" cxnId="{3A7631C4-675F-4BDC-A652-B9BB19DF76FC}">
      <dgm:prSet/>
      <dgm:spPr/>
      <dgm:t>
        <a:bodyPr/>
        <a:lstStyle/>
        <a:p>
          <a:endParaRPr lang="fr-FR"/>
        </a:p>
      </dgm:t>
    </dgm:pt>
    <dgm:pt modelId="{8C20D473-B10A-40DC-B4D2-A8AD24A89345}" type="pres">
      <dgm:prSet presAssocID="{90C3E3DD-5A05-4F6A-B59A-3B580190F29C}" presName="Name0" presStyleCnt="0">
        <dgm:presLayoutVars>
          <dgm:dir/>
          <dgm:resizeHandles val="exact"/>
        </dgm:presLayoutVars>
      </dgm:prSet>
      <dgm:spPr/>
    </dgm:pt>
    <dgm:pt modelId="{954D8644-4278-4F00-8FA8-BD8176E288DC}" type="pres">
      <dgm:prSet presAssocID="{E46A2939-CE5F-45A0-9337-A9161C4B9318}" presName="node" presStyleLbl="node1" presStyleIdx="0" presStyleCnt="3" custScaleY="54912">
        <dgm:presLayoutVars>
          <dgm:bulletEnabled val="1"/>
        </dgm:presLayoutVars>
      </dgm:prSet>
      <dgm:spPr/>
    </dgm:pt>
    <dgm:pt modelId="{2CF0C6BC-52C4-4AF3-8511-7BB98E83A12A}" type="pres">
      <dgm:prSet presAssocID="{0819BE91-F485-46EA-AF36-197364134768}" presName="sibTrans" presStyleLbl="sibTrans2D1" presStyleIdx="0" presStyleCnt="2"/>
      <dgm:spPr/>
    </dgm:pt>
    <dgm:pt modelId="{A9C8BD53-09C7-467F-AC52-76BEC78F1B2D}" type="pres">
      <dgm:prSet presAssocID="{0819BE91-F485-46EA-AF36-197364134768}" presName="connectorText" presStyleLbl="sibTrans2D1" presStyleIdx="0" presStyleCnt="2"/>
      <dgm:spPr/>
    </dgm:pt>
    <dgm:pt modelId="{E850A64C-7FC2-4F75-B784-39E85FC20841}" type="pres">
      <dgm:prSet presAssocID="{AF3E3A49-FFEB-4B6B-84EA-4703235680C9}" presName="node" presStyleLbl="node1" presStyleIdx="1" presStyleCnt="3" custScaleY="53677">
        <dgm:presLayoutVars>
          <dgm:bulletEnabled val="1"/>
        </dgm:presLayoutVars>
      </dgm:prSet>
      <dgm:spPr/>
    </dgm:pt>
    <dgm:pt modelId="{09C6443C-90D2-453F-ADD1-A7935402292F}" type="pres">
      <dgm:prSet presAssocID="{2E1D5F32-721A-42C6-BAD4-CA33FCC944AE}" presName="sibTrans" presStyleLbl="sibTrans2D1" presStyleIdx="1" presStyleCnt="2"/>
      <dgm:spPr/>
    </dgm:pt>
    <dgm:pt modelId="{964DC7BE-B7D4-4D4F-A710-C497BE72C827}" type="pres">
      <dgm:prSet presAssocID="{2E1D5F32-721A-42C6-BAD4-CA33FCC944AE}" presName="connectorText" presStyleLbl="sibTrans2D1" presStyleIdx="1" presStyleCnt="2"/>
      <dgm:spPr/>
    </dgm:pt>
    <dgm:pt modelId="{9FC07A9B-B2BE-4EB0-B7DD-17159445A112}" type="pres">
      <dgm:prSet presAssocID="{03429643-4099-47F2-97F1-938A20C9A459}" presName="node" presStyleLbl="node1" presStyleIdx="2" presStyleCnt="3" custScaleY="53677">
        <dgm:presLayoutVars>
          <dgm:bulletEnabled val="1"/>
        </dgm:presLayoutVars>
      </dgm:prSet>
      <dgm:spPr/>
    </dgm:pt>
  </dgm:ptLst>
  <dgm:cxnLst>
    <dgm:cxn modelId="{9F92EB03-C460-4CFC-BF73-5AC5C6629D69}" type="presOf" srcId="{03429643-4099-47F2-97F1-938A20C9A459}" destId="{9FC07A9B-B2BE-4EB0-B7DD-17159445A112}" srcOrd="0" destOrd="0" presId="urn:microsoft.com/office/officeart/2005/8/layout/process1"/>
    <dgm:cxn modelId="{410C1D0E-6D64-45AA-8ED3-EFBC7BF645FC}" type="presOf" srcId="{0819BE91-F485-46EA-AF36-197364134768}" destId="{A9C8BD53-09C7-467F-AC52-76BEC78F1B2D}" srcOrd="1" destOrd="0" presId="urn:microsoft.com/office/officeart/2005/8/layout/process1"/>
    <dgm:cxn modelId="{0EF6E20F-49AB-43D9-B23A-A45A94283A5C}" srcId="{90C3E3DD-5A05-4F6A-B59A-3B580190F29C}" destId="{E46A2939-CE5F-45A0-9337-A9161C4B9318}" srcOrd="0" destOrd="0" parTransId="{3FA0AF83-D7A0-44EF-95FC-22FF68FDE208}" sibTransId="{0819BE91-F485-46EA-AF36-197364134768}"/>
    <dgm:cxn modelId="{47371E1E-A439-4BB2-BAEE-2384A541762C}" type="presOf" srcId="{2E1D5F32-721A-42C6-BAD4-CA33FCC944AE}" destId="{964DC7BE-B7D4-4D4F-A710-C497BE72C827}" srcOrd="1" destOrd="0" presId="urn:microsoft.com/office/officeart/2005/8/layout/process1"/>
    <dgm:cxn modelId="{AFC15428-2755-4990-A4C8-A5D8765D5EBF}" srcId="{90C3E3DD-5A05-4F6A-B59A-3B580190F29C}" destId="{AF3E3A49-FFEB-4B6B-84EA-4703235680C9}" srcOrd="1" destOrd="0" parTransId="{A2EC109E-5DA4-4BB9-A346-1438FD61E4F4}" sibTransId="{2E1D5F32-721A-42C6-BAD4-CA33FCC944AE}"/>
    <dgm:cxn modelId="{E459F15B-7E26-4FB1-B642-9B0D3E86B9A9}" type="presOf" srcId="{90C3E3DD-5A05-4F6A-B59A-3B580190F29C}" destId="{8C20D473-B10A-40DC-B4D2-A8AD24A89345}" srcOrd="0" destOrd="0" presId="urn:microsoft.com/office/officeart/2005/8/layout/process1"/>
    <dgm:cxn modelId="{F31E2445-51CE-4C19-B19E-6211D194DA56}" type="presOf" srcId="{AF3E3A49-FFEB-4B6B-84EA-4703235680C9}" destId="{E850A64C-7FC2-4F75-B784-39E85FC20841}" srcOrd="0" destOrd="0" presId="urn:microsoft.com/office/officeart/2005/8/layout/process1"/>
    <dgm:cxn modelId="{06B5D158-ADA4-41F4-BE44-C076F7353291}" type="presOf" srcId="{0819BE91-F485-46EA-AF36-197364134768}" destId="{2CF0C6BC-52C4-4AF3-8511-7BB98E83A12A}" srcOrd="0" destOrd="0" presId="urn:microsoft.com/office/officeart/2005/8/layout/process1"/>
    <dgm:cxn modelId="{3A7631C4-675F-4BDC-A652-B9BB19DF76FC}" srcId="{90C3E3DD-5A05-4F6A-B59A-3B580190F29C}" destId="{03429643-4099-47F2-97F1-938A20C9A459}" srcOrd="2" destOrd="0" parTransId="{3465CB80-3EAA-4AF9-A386-EDC9485A9746}" sibTransId="{9216CE1A-214F-4FD3-9255-C585DD73DAF3}"/>
    <dgm:cxn modelId="{844D16CC-9E0E-4676-BF1A-DF45E7B44AB8}" type="presOf" srcId="{2E1D5F32-721A-42C6-BAD4-CA33FCC944AE}" destId="{09C6443C-90D2-453F-ADD1-A7935402292F}" srcOrd="0" destOrd="0" presId="urn:microsoft.com/office/officeart/2005/8/layout/process1"/>
    <dgm:cxn modelId="{94FC38F9-C3B4-4C3A-9E13-9A27FBD917A2}" type="presOf" srcId="{E46A2939-CE5F-45A0-9337-A9161C4B9318}" destId="{954D8644-4278-4F00-8FA8-BD8176E288DC}" srcOrd="0" destOrd="0" presId="urn:microsoft.com/office/officeart/2005/8/layout/process1"/>
    <dgm:cxn modelId="{9723A056-5C4D-4D25-81F3-CFDDFAC501C5}" type="presParOf" srcId="{8C20D473-B10A-40DC-B4D2-A8AD24A89345}" destId="{954D8644-4278-4F00-8FA8-BD8176E288DC}" srcOrd="0" destOrd="0" presId="urn:microsoft.com/office/officeart/2005/8/layout/process1"/>
    <dgm:cxn modelId="{A8C04EEB-0F1D-4C87-A624-BB9AB183F004}" type="presParOf" srcId="{8C20D473-B10A-40DC-B4D2-A8AD24A89345}" destId="{2CF0C6BC-52C4-4AF3-8511-7BB98E83A12A}" srcOrd="1" destOrd="0" presId="urn:microsoft.com/office/officeart/2005/8/layout/process1"/>
    <dgm:cxn modelId="{F795F750-0EE9-4362-B9C1-A63BA52178B3}" type="presParOf" srcId="{2CF0C6BC-52C4-4AF3-8511-7BB98E83A12A}" destId="{A9C8BD53-09C7-467F-AC52-76BEC78F1B2D}" srcOrd="0" destOrd="0" presId="urn:microsoft.com/office/officeart/2005/8/layout/process1"/>
    <dgm:cxn modelId="{3B54F471-D7A8-43ED-846C-FAD372373C74}" type="presParOf" srcId="{8C20D473-B10A-40DC-B4D2-A8AD24A89345}" destId="{E850A64C-7FC2-4F75-B784-39E85FC20841}" srcOrd="2" destOrd="0" presId="urn:microsoft.com/office/officeart/2005/8/layout/process1"/>
    <dgm:cxn modelId="{AD7EBE70-C8D0-4655-9A34-463181B72E62}" type="presParOf" srcId="{8C20D473-B10A-40DC-B4D2-A8AD24A89345}" destId="{09C6443C-90D2-453F-ADD1-A7935402292F}" srcOrd="3" destOrd="0" presId="urn:microsoft.com/office/officeart/2005/8/layout/process1"/>
    <dgm:cxn modelId="{1890C233-1034-41B3-AF28-AB806DD10668}" type="presParOf" srcId="{09C6443C-90D2-453F-ADD1-A7935402292F}" destId="{964DC7BE-B7D4-4D4F-A710-C497BE72C827}" srcOrd="0" destOrd="0" presId="urn:microsoft.com/office/officeart/2005/8/layout/process1"/>
    <dgm:cxn modelId="{741D0B47-1A90-437D-8056-B57699715B4F}" type="presParOf" srcId="{8C20D473-B10A-40DC-B4D2-A8AD24A89345}" destId="{9FC07A9B-B2BE-4EB0-B7DD-17159445A11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93C43D-33FE-4590-B453-3FEED312D8CD}"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D2C6782-AC29-4389-80F6-0A24A5625EA3}">
      <dgm:prSet/>
      <dgm:spPr/>
      <dgm:t>
        <a:bodyPr/>
        <a:lstStyle/>
        <a:p>
          <a:r>
            <a:rPr lang="fr-FR"/>
            <a:t>Une fois que vous disposez d’un contexte, vous interroger, ajouter (à l’aide de Add ou Attach méthodes) ou supprimer (à l’aide de Remove)</a:t>
          </a:r>
          <a:endParaRPr lang="en-US"/>
        </a:p>
      </dgm:t>
    </dgm:pt>
    <dgm:pt modelId="{DE79F315-19F7-4486-975E-C84D24D18B6E}" type="parTrans" cxnId="{C8295281-A10B-4B6B-9DEC-6866AF1919A0}">
      <dgm:prSet/>
      <dgm:spPr/>
      <dgm:t>
        <a:bodyPr/>
        <a:lstStyle/>
        <a:p>
          <a:endParaRPr lang="en-US"/>
        </a:p>
      </dgm:t>
    </dgm:pt>
    <dgm:pt modelId="{7BF5484C-4DC8-403B-9572-5ED76E0FC7C3}" type="sibTrans" cxnId="{C8295281-A10B-4B6B-9DEC-6866AF1919A0}">
      <dgm:prSet/>
      <dgm:spPr/>
      <dgm:t>
        <a:bodyPr/>
        <a:lstStyle/>
        <a:p>
          <a:endParaRPr lang="en-US"/>
        </a:p>
      </dgm:t>
    </dgm:pt>
    <dgm:pt modelId="{AB95916B-616C-4A97-A382-712DD891014C}">
      <dgm:prSet/>
      <dgm:spPr/>
      <dgm:t>
        <a:bodyPr/>
        <a:lstStyle/>
        <a:p>
          <a:r>
            <a:rPr lang="fr-FR"/>
            <a:t>les entités dans le contexte via ces propriétés. L’accès à un DbSet propriété sur un objet de contexte représentent une requête initiale </a:t>
          </a:r>
          <a:endParaRPr lang="en-US"/>
        </a:p>
      </dgm:t>
    </dgm:pt>
    <dgm:pt modelId="{48404452-0853-4EF0-9C16-0717A0B8CA49}" type="parTrans" cxnId="{C8F33F1B-7BAF-480B-86BE-F8563755829D}">
      <dgm:prSet/>
      <dgm:spPr/>
      <dgm:t>
        <a:bodyPr/>
        <a:lstStyle/>
        <a:p>
          <a:endParaRPr lang="en-US"/>
        </a:p>
      </dgm:t>
    </dgm:pt>
    <dgm:pt modelId="{A2D5D582-B5EF-45E3-9E95-E05DD6AFD7FA}" type="sibTrans" cxnId="{C8F33F1B-7BAF-480B-86BE-F8563755829D}">
      <dgm:prSet/>
      <dgm:spPr/>
      <dgm:t>
        <a:bodyPr/>
        <a:lstStyle/>
        <a:p>
          <a:endParaRPr lang="en-US"/>
        </a:p>
      </dgm:t>
    </dgm:pt>
    <dgm:pt modelId="{3FA71B05-BA1F-4B66-B973-6D57625CC8A7}">
      <dgm:prSet/>
      <dgm:spPr/>
      <dgm:t>
        <a:bodyPr/>
        <a:lstStyle/>
        <a:p>
          <a:r>
            <a:rPr lang="fr-FR"/>
            <a:t>qui retourne toutes les entités du type spécifié. Notez que l’accès à une propriété pas exécute la requête.</a:t>
          </a:r>
          <a:endParaRPr lang="en-US"/>
        </a:p>
      </dgm:t>
    </dgm:pt>
    <dgm:pt modelId="{D6952413-7EEE-4F8C-80F3-B729393CD746}" type="parTrans" cxnId="{EDFF082F-8D0A-4406-9029-BA44CFC5BF4F}">
      <dgm:prSet/>
      <dgm:spPr/>
      <dgm:t>
        <a:bodyPr/>
        <a:lstStyle/>
        <a:p>
          <a:endParaRPr lang="en-US"/>
        </a:p>
      </dgm:t>
    </dgm:pt>
    <dgm:pt modelId="{44534EEB-B9EB-4F66-AF21-11C1952AC8B0}" type="sibTrans" cxnId="{EDFF082F-8D0A-4406-9029-BA44CFC5BF4F}">
      <dgm:prSet/>
      <dgm:spPr/>
      <dgm:t>
        <a:bodyPr/>
        <a:lstStyle/>
        <a:p>
          <a:endParaRPr lang="en-US"/>
        </a:p>
      </dgm:t>
    </dgm:pt>
    <dgm:pt modelId="{822439A4-2BB2-4750-BD74-409C721042FC}">
      <dgm:prSet/>
      <dgm:spPr/>
      <dgm:t>
        <a:bodyPr/>
        <a:lstStyle/>
        <a:p>
          <a:r>
            <a:rPr lang="fr-FR"/>
            <a:t>Une requête est exécutée lorsque :</a:t>
          </a:r>
          <a:endParaRPr lang="en-US"/>
        </a:p>
      </dgm:t>
    </dgm:pt>
    <dgm:pt modelId="{E79D46ED-5306-4E75-B839-C3C93CBB73D1}" type="parTrans" cxnId="{08E52E39-E083-474B-8AFB-5E3A6BA1C75D}">
      <dgm:prSet/>
      <dgm:spPr/>
      <dgm:t>
        <a:bodyPr/>
        <a:lstStyle/>
        <a:p>
          <a:endParaRPr lang="en-US"/>
        </a:p>
      </dgm:t>
    </dgm:pt>
    <dgm:pt modelId="{CD42C3DC-28C0-4F2D-8F74-D21B10F973FD}" type="sibTrans" cxnId="{08E52E39-E083-474B-8AFB-5E3A6BA1C75D}">
      <dgm:prSet/>
      <dgm:spPr/>
      <dgm:t>
        <a:bodyPr/>
        <a:lstStyle/>
        <a:p>
          <a:endParaRPr lang="en-US"/>
        </a:p>
      </dgm:t>
    </dgm:pt>
    <dgm:pt modelId="{D67A862A-0CFE-4A5A-82D9-07C53ECBC578}" type="pres">
      <dgm:prSet presAssocID="{D393C43D-33FE-4590-B453-3FEED312D8CD}" presName="linear" presStyleCnt="0">
        <dgm:presLayoutVars>
          <dgm:animLvl val="lvl"/>
          <dgm:resizeHandles val="exact"/>
        </dgm:presLayoutVars>
      </dgm:prSet>
      <dgm:spPr/>
    </dgm:pt>
    <dgm:pt modelId="{8098A834-C57E-483E-9DD7-CD78F9C4812E}" type="pres">
      <dgm:prSet presAssocID="{6D2C6782-AC29-4389-80F6-0A24A5625EA3}" presName="parentText" presStyleLbl="node1" presStyleIdx="0" presStyleCnt="4">
        <dgm:presLayoutVars>
          <dgm:chMax val="0"/>
          <dgm:bulletEnabled val="1"/>
        </dgm:presLayoutVars>
      </dgm:prSet>
      <dgm:spPr/>
    </dgm:pt>
    <dgm:pt modelId="{5239F865-FDAD-4624-A231-5DCD7203DFAC}" type="pres">
      <dgm:prSet presAssocID="{7BF5484C-4DC8-403B-9572-5ED76E0FC7C3}" presName="spacer" presStyleCnt="0"/>
      <dgm:spPr/>
    </dgm:pt>
    <dgm:pt modelId="{1F2D9D67-89FE-41B2-94C4-1D134A4FA9B0}" type="pres">
      <dgm:prSet presAssocID="{AB95916B-616C-4A97-A382-712DD891014C}" presName="parentText" presStyleLbl="node1" presStyleIdx="1" presStyleCnt="4">
        <dgm:presLayoutVars>
          <dgm:chMax val="0"/>
          <dgm:bulletEnabled val="1"/>
        </dgm:presLayoutVars>
      </dgm:prSet>
      <dgm:spPr/>
    </dgm:pt>
    <dgm:pt modelId="{F46304B8-02D8-4AF4-AAB6-5DB860A623D5}" type="pres">
      <dgm:prSet presAssocID="{A2D5D582-B5EF-45E3-9E95-E05DD6AFD7FA}" presName="spacer" presStyleCnt="0"/>
      <dgm:spPr/>
    </dgm:pt>
    <dgm:pt modelId="{8EA95538-9D3E-4C1C-8ABF-96E3247A818C}" type="pres">
      <dgm:prSet presAssocID="{3FA71B05-BA1F-4B66-B973-6D57625CC8A7}" presName="parentText" presStyleLbl="node1" presStyleIdx="2" presStyleCnt="4">
        <dgm:presLayoutVars>
          <dgm:chMax val="0"/>
          <dgm:bulletEnabled val="1"/>
        </dgm:presLayoutVars>
      </dgm:prSet>
      <dgm:spPr/>
    </dgm:pt>
    <dgm:pt modelId="{3604EBFA-0B5E-4A90-8C29-BA631F34D45C}" type="pres">
      <dgm:prSet presAssocID="{44534EEB-B9EB-4F66-AF21-11C1952AC8B0}" presName="spacer" presStyleCnt="0"/>
      <dgm:spPr/>
    </dgm:pt>
    <dgm:pt modelId="{7947099E-E815-4CEF-853B-9F5B32A71A36}" type="pres">
      <dgm:prSet presAssocID="{822439A4-2BB2-4750-BD74-409C721042FC}" presName="parentText" presStyleLbl="node1" presStyleIdx="3" presStyleCnt="4">
        <dgm:presLayoutVars>
          <dgm:chMax val="0"/>
          <dgm:bulletEnabled val="1"/>
        </dgm:presLayoutVars>
      </dgm:prSet>
      <dgm:spPr/>
    </dgm:pt>
  </dgm:ptLst>
  <dgm:cxnLst>
    <dgm:cxn modelId="{C8F33F1B-7BAF-480B-86BE-F8563755829D}" srcId="{D393C43D-33FE-4590-B453-3FEED312D8CD}" destId="{AB95916B-616C-4A97-A382-712DD891014C}" srcOrd="1" destOrd="0" parTransId="{48404452-0853-4EF0-9C16-0717A0B8CA49}" sibTransId="{A2D5D582-B5EF-45E3-9E95-E05DD6AFD7FA}"/>
    <dgm:cxn modelId="{EDFF082F-8D0A-4406-9029-BA44CFC5BF4F}" srcId="{D393C43D-33FE-4590-B453-3FEED312D8CD}" destId="{3FA71B05-BA1F-4B66-B973-6D57625CC8A7}" srcOrd="2" destOrd="0" parTransId="{D6952413-7EEE-4F8C-80F3-B729393CD746}" sibTransId="{44534EEB-B9EB-4F66-AF21-11C1952AC8B0}"/>
    <dgm:cxn modelId="{08E52E39-E083-474B-8AFB-5E3A6BA1C75D}" srcId="{D393C43D-33FE-4590-B453-3FEED312D8CD}" destId="{822439A4-2BB2-4750-BD74-409C721042FC}" srcOrd="3" destOrd="0" parTransId="{E79D46ED-5306-4E75-B839-C3C93CBB73D1}" sibTransId="{CD42C3DC-28C0-4F2D-8F74-D21B10F973FD}"/>
    <dgm:cxn modelId="{A2646C5F-B315-4E6B-A935-E20DBC853171}" type="presOf" srcId="{D393C43D-33FE-4590-B453-3FEED312D8CD}" destId="{D67A862A-0CFE-4A5A-82D9-07C53ECBC578}" srcOrd="0" destOrd="0" presId="urn:microsoft.com/office/officeart/2005/8/layout/vList2"/>
    <dgm:cxn modelId="{1287AB75-82CC-4E05-8BB6-0D020A7D3DC1}" type="presOf" srcId="{AB95916B-616C-4A97-A382-712DD891014C}" destId="{1F2D9D67-89FE-41B2-94C4-1D134A4FA9B0}" srcOrd="0" destOrd="0" presId="urn:microsoft.com/office/officeart/2005/8/layout/vList2"/>
    <dgm:cxn modelId="{C8295281-A10B-4B6B-9DEC-6866AF1919A0}" srcId="{D393C43D-33FE-4590-B453-3FEED312D8CD}" destId="{6D2C6782-AC29-4389-80F6-0A24A5625EA3}" srcOrd="0" destOrd="0" parTransId="{DE79F315-19F7-4486-975E-C84D24D18B6E}" sibTransId="{7BF5484C-4DC8-403B-9572-5ED76E0FC7C3}"/>
    <dgm:cxn modelId="{887F9FED-D39A-4670-9098-76686A85BEDE}" type="presOf" srcId="{3FA71B05-BA1F-4B66-B973-6D57625CC8A7}" destId="{8EA95538-9D3E-4C1C-8ABF-96E3247A818C}" srcOrd="0" destOrd="0" presId="urn:microsoft.com/office/officeart/2005/8/layout/vList2"/>
    <dgm:cxn modelId="{F2D0ECF9-C607-49B1-9717-BCD2ABE6C923}" type="presOf" srcId="{822439A4-2BB2-4750-BD74-409C721042FC}" destId="{7947099E-E815-4CEF-853B-9F5B32A71A36}" srcOrd="0" destOrd="0" presId="urn:microsoft.com/office/officeart/2005/8/layout/vList2"/>
    <dgm:cxn modelId="{AAE42DFF-8342-465F-AF08-03A621D148C5}" type="presOf" srcId="{6D2C6782-AC29-4389-80F6-0A24A5625EA3}" destId="{8098A834-C57E-483E-9DD7-CD78F9C4812E}" srcOrd="0" destOrd="0" presId="urn:microsoft.com/office/officeart/2005/8/layout/vList2"/>
    <dgm:cxn modelId="{FF21772F-55CF-4B72-B64F-1F47E4DC5787}" type="presParOf" srcId="{D67A862A-0CFE-4A5A-82D9-07C53ECBC578}" destId="{8098A834-C57E-483E-9DD7-CD78F9C4812E}" srcOrd="0" destOrd="0" presId="urn:microsoft.com/office/officeart/2005/8/layout/vList2"/>
    <dgm:cxn modelId="{6A99975B-803F-4EC4-A1E0-DE54D65ADB96}" type="presParOf" srcId="{D67A862A-0CFE-4A5A-82D9-07C53ECBC578}" destId="{5239F865-FDAD-4624-A231-5DCD7203DFAC}" srcOrd="1" destOrd="0" presId="urn:microsoft.com/office/officeart/2005/8/layout/vList2"/>
    <dgm:cxn modelId="{61CEFC7B-67EA-42C8-86F5-940C73AD78EC}" type="presParOf" srcId="{D67A862A-0CFE-4A5A-82D9-07C53ECBC578}" destId="{1F2D9D67-89FE-41B2-94C4-1D134A4FA9B0}" srcOrd="2" destOrd="0" presId="urn:microsoft.com/office/officeart/2005/8/layout/vList2"/>
    <dgm:cxn modelId="{A106165A-1F46-4E6C-A418-1128F2802278}" type="presParOf" srcId="{D67A862A-0CFE-4A5A-82D9-07C53ECBC578}" destId="{F46304B8-02D8-4AF4-AAB6-5DB860A623D5}" srcOrd="3" destOrd="0" presId="urn:microsoft.com/office/officeart/2005/8/layout/vList2"/>
    <dgm:cxn modelId="{A62E3690-DD23-46FE-B18B-392810A519F3}" type="presParOf" srcId="{D67A862A-0CFE-4A5A-82D9-07C53ECBC578}" destId="{8EA95538-9D3E-4C1C-8ABF-96E3247A818C}" srcOrd="4" destOrd="0" presId="urn:microsoft.com/office/officeart/2005/8/layout/vList2"/>
    <dgm:cxn modelId="{B2199D02-EE7E-435F-9ACB-60FBF90638C0}" type="presParOf" srcId="{D67A862A-0CFE-4A5A-82D9-07C53ECBC578}" destId="{3604EBFA-0B5E-4A90-8C29-BA631F34D45C}" srcOrd="5" destOrd="0" presId="urn:microsoft.com/office/officeart/2005/8/layout/vList2"/>
    <dgm:cxn modelId="{BA2B7CB4-0291-4533-B630-DF91575EC551}" type="presParOf" srcId="{D67A862A-0CFE-4A5A-82D9-07C53ECBC578}" destId="{7947099E-E815-4CEF-853B-9F5B32A71A36}"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790911E-8556-4141-8251-1DF8AF34586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3334DAE1-28AC-4062-A980-94E1FE644203}">
      <dgm:prSet/>
      <dgm:spPr/>
      <dgm:t>
        <a:bodyPr/>
        <a:lstStyle/>
        <a:p>
          <a:pPr>
            <a:lnSpc>
              <a:spcPct val="100000"/>
            </a:lnSpc>
          </a:pPr>
          <a:r>
            <a:rPr lang="fr-FR"/>
            <a:t>elle est énumérée par une instruction foreach (C#) ou For Each (Visual Basic) ;</a:t>
          </a:r>
          <a:endParaRPr lang="en-US"/>
        </a:p>
      </dgm:t>
    </dgm:pt>
    <dgm:pt modelId="{B881E872-3F81-4BF9-B971-1F722AD538D6}" type="parTrans" cxnId="{37A78741-B56C-494D-A0DC-E95E96BC5E77}">
      <dgm:prSet/>
      <dgm:spPr/>
      <dgm:t>
        <a:bodyPr/>
        <a:lstStyle/>
        <a:p>
          <a:endParaRPr lang="en-US"/>
        </a:p>
      </dgm:t>
    </dgm:pt>
    <dgm:pt modelId="{E53DEE10-F757-4077-BA02-D0786C7CB593}" type="sibTrans" cxnId="{37A78741-B56C-494D-A0DC-E95E96BC5E77}">
      <dgm:prSet/>
      <dgm:spPr/>
      <dgm:t>
        <a:bodyPr/>
        <a:lstStyle/>
        <a:p>
          <a:endParaRPr lang="en-US"/>
        </a:p>
      </dgm:t>
    </dgm:pt>
    <dgm:pt modelId="{1D9CD5A0-85EA-40F5-AE7B-2F958A35C70B}">
      <dgm:prSet/>
      <dgm:spPr/>
      <dgm:t>
        <a:bodyPr/>
        <a:lstStyle/>
        <a:p>
          <a:pPr>
            <a:lnSpc>
              <a:spcPct val="100000"/>
            </a:lnSpc>
          </a:pPr>
          <a:r>
            <a:rPr lang="fr-FR"/>
            <a:t>Elle est énumérée par une opération de collection comme ToArray, ToDictionary, ou ToList.</a:t>
          </a:r>
          <a:endParaRPr lang="en-US"/>
        </a:p>
      </dgm:t>
    </dgm:pt>
    <dgm:pt modelId="{DB4B67B1-8FE5-4023-8F2E-E68417FA7AF1}" type="parTrans" cxnId="{3375109E-0EA0-465C-98D6-D1941A9880BB}">
      <dgm:prSet/>
      <dgm:spPr/>
      <dgm:t>
        <a:bodyPr/>
        <a:lstStyle/>
        <a:p>
          <a:endParaRPr lang="en-US"/>
        </a:p>
      </dgm:t>
    </dgm:pt>
    <dgm:pt modelId="{CCEDE49D-60DB-4B13-998B-FE3F693018F2}" type="sibTrans" cxnId="{3375109E-0EA0-465C-98D6-D1941A9880BB}">
      <dgm:prSet/>
      <dgm:spPr/>
      <dgm:t>
        <a:bodyPr/>
        <a:lstStyle/>
        <a:p>
          <a:endParaRPr lang="en-US"/>
        </a:p>
      </dgm:t>
    </dgm:pt>
    <dgm:pt modelId="{6824ECC7-86E4-47E6-9552-FE5B0323493A}">
      <dgm:prSet/>
      <dgm:spPr/>
      <dgm:t>
        <a:bodyPr/>
        <a:lstStyle/>
        <a:p>
          <a:pPr>
            <a:lnSpc>
              <a:spcPct val="100000"/>
            </a:lnSpc>
          </a:pPr>
          <a:r>
            <a:rPr lang="fr-FR"/>
            <a:t>Les opérateurs LINQ, tels que First ou Any sont spécifiés dans la partie la plus extérieure de la requête.</a:t>
          </a:r>
          <a:endParaRPr lang="en-US"/>
        </a:p>
      </dgm:t>
    </dgm:pt>
    <dgm:pt modelId="{989AF85E-F087-4C75-9BEE-A4CAE0213E09}" type="parTrans" cxnId="{F415C19D-9F75-4B76-9985-FFA9D5429F0D}">
      <dgm:prSet/>
      <dgm:spPr/>
      <dgm:t>
        <a:bodyPr/>
        <a:lstStyle/>
        <a:p>
          <a:endParaRPr lang="en-US"/>
        </a:p>
      </dgm:t>
    </dgm:pt>
    <dgm:pt modelId="{A8A964A7-F13B-4B22-89C7-00D40D6FBB8E}" type="sibTrans" cxnId="{F415C19D-9F75-4B76-9985-FFA9D5429F0D}">
      <dgm:prSet/>
      <dgm:spPr/>
      <dgm:t>
        <a:bodyPr/>
        <a:lstStyle/>
        <a:p>
          <a:endParaRPr lang="en-US"/>
        </a:p>
      </dgm:t>
    </dgm:pt>
    <dgm:pt modelId="{A51B28E0-4A29-4BE1-A5D5-43A667EED048}">
      <dgm:prSet/>
      <dgm:spPr/>
      <dgm:t>
        <a:bodyPr/>
        <a:lstStyle/>
        <a:p>
          <a:pPr>
            <a:lnSpc>
              <a:spcPct val="100000"/>
            </a:lnSpc>
          </a:pPr>
          <a:r>
            <a:rPr lang="fr-FR"/>
            <a:t>Une des méthodes suivantes sont appelées : le Load méthode d’extension, DbEntityEntry.Reload, Database.ExecuteSqlCommand, et </a:t>
          </a:r>
          <a:endParaRPr lang="en-US"/>
        </a:p>
      </dgm:t>
    </dgm:pt>
    <dgm:pt modelId="{AFDA7442-640D-4DB6-BBDA-8110306B5E86}" type="parTrans" cxnId="{31A76A29-4444-45F2-838F-B33F50E6CBAD}">
      <dgm:prSet/>
      <dgm:spPr/>
      <dgm:t>
        <a:bodyPr/>
        <a:lstStyle/>
        <a:p>
          <a:endParaRPr lang="en-US"/>
        </a:p>
      </dgm:t>
    </dgm:pt>
    <dgm:pt modelId="{9E0C46AA-8F4E-4FC8-BE45-F903C8E2291D}" type="sibTrans" cxnId="{31A76A29-4444-45F2-838F-B33F50E6CBAD}">
      <dgm:prSet/>
      <dgm:spPr/>
      <dgm:t>
        <a:bodyPr/>
        <a:lstStyle/>
        <a:p>
          <a:endParaRPr lang="en-US"/>
        </a:p>
      </dgm:t>
    </dgm:pt>
    <dgm:pt modelId="{C18821E0-208A-4549-BB56-157D226CBF2B}">
      <dgm:prSet/>
      <dgm:spPr/>
      <dgm:t>
        <a:bodyPr/>
        <a:lstStyle/>
        <a:p>
          <a:pPr>
            <a:lnSpc>
              <a:spcPct val="100000"/>
            </a:lnSpc>
          </a:pPr>
          <a:r>
            <a:rPr lang="fr-FR"/>
            <a:t>DbSet&lt;T&gt;.Find, si une entité avec la clé spécifiée se trouve pas déjà chargée dans le contexte.</a:t>
          </a:r>
          <a:endParaRPr lang="en-US"/>
        </a:p>
      </dgm:t>
    </dgm:pt>
    <dgm:pt modelId="{F1387BE5-A98E-47A8-ADA7-B854753F96BE}" type="parTrans" cxnId="{B3E265A0-A83E-4069-80B8-416E02F66ABE}">
      <dgm:prSet/>
      <dgm:spPr/>
      <dgm:t>
        <a:bodyPr/>
        <a:lstStyle/>
        <a:p>
          <a:endParaRPr lang="en-US"/>
        </a:p>
      </dgm:t>
    </dgm:pt>
    <dgm:pt modelId="{C63584F8-3EF1-4D99-A544-FFC46431BC4D}" type="sibTrans" cxnId="{B3E265A0-A83E-4069-80B8-416E02F66ABE}">
      <dgm:prSet/>
      <dgm:spPr/>
      <dgm:t>
        <a:bodyPr/>
        <a:lstStyle/>
        <a:p>
          <a:endParaRPr lang="en-US"/>
        </a:p>
      </dgm:t>
    </dgm:pt>
    <dgm:pt modelId="{A4C7051F-3098-4B1B-838F-10334DFC1CFF}" type="pres">
      <dgm:prSet presAssocID="{8790911E-8556-4141-8251-1DF8AF345867}" presName="linear" presStyleCnt="0">
        <dgm:presLayoutVars>
          <dgm:animLvl val="lvl"/>
          <dgm:resizeHandles val="exact"/>
        </dgm:presLayoutVars>
      </dgm:prSet>
      <dgm:spPr/>
    </dgm:pt>
    <dgm:pt modelId="{09822971-BCBE-4F2A-BD0C-86CF52A351E4}" type="pres">
      <dgm:prSet presAssocID="{3334DAE1-28AC-4062-A980-94E1FE644203}" presName="parentText" presStyleLbl="node1" presStyleIdx="0" presStyleCnt="5">
        <dgm:presLayoutVars>
          <dgm:chMax val="0"/>
          <dgm:bulletEnabled val="1"/>
        </dgm:presLayoutVars>
      </dgm:prSet>
      <dgm:spPr/>
    </dgm:pt>
    <dgm:pt modelId="{444DC879-A292-4076-A6B9-873ADE788752}" type="pres">
      <dgm:prSet presAssocID="{E53DEE10-F757-4077-BA02-D0786C7CB593}" presName="spacer" presStyleCnt="0"/>
      <dgm:spPr/>
    </dgm:pt>
    <dgm:pt modelId="{20729055-31EE-4609-A4EA-4A3F2EFC9E42}" type="pres">
      <dgm:prSet presAssocID="{1D9CD5A0-85EA-40F5-AE7B-2F958A35C70B}" presName="parentText" presStyleLbl="node1" presStyleIdx="1" presStyleCnt="5">
        <dgm:presLayoutVars>
          <dgm:chMax val="0"/>
          <dgm:bulletEnabled val="1"/>
        </dgm:presLayoutVars>
      </dgm:prSet>
      <dgm:spPr/>
    </dgm:pt>
    <dgm:pt modelId="{6ACBD596-9590-4F70-A597-39B16FC767EC}" type="pres">
      <dgm:prSet presAssocID="{CCEDE49D-60DB-4B13-998B-FE3F693018F2}" presName="spacer" presStyleCnt="0"/>
      <dgm:spPr/>
    </dgm:pt>
    <dgm:pt modelId="{66B9E5C3-9D0F-4EC3-8D06-80687DBCF473}" type="pres">
      <dgm:prSet presAssocID="{6824ECC7-86E4-47E6-9552-FE5B0323493A}" presName="parentText" presStyleLbl="node1" presStyleIdx="2" presStyleCnt="5">
        <dgm:presLayoutVars>
          <dgm:chMax val="0"/>
          <dgm:bulletEnabled val="1"/>
        </dgm:presLayoutVars>
      </dgm:prSet>
      <dgm:spPr/>
    </dgm:pt>
    <dgm:pt modelId="{872426DD-5F92-406A-8B9A-9262EDBDC165}" type="pres">
      <dgm:prSet presAssocID="{A8A964A7-F13B-4B22-89C7-00D40D6FBB8E}" presName="spacer" presStyleCnt="0"/>
      <dgm:spPr/>
    </dgm:pt>
    <dgm:pt modelId="{388D984B-7BF2-44EC-AD1E-F7C79D4AA238}" type="pres">
      <dgm:prSet presAssocID="{A51B28E0-4A29-4BE1-A5D5-43A667EED048}" presName="parentText" presStyleLbl="node1" presStyleIdx="3" presStyleCnt="5">
        <dgm:presLayoutVars>
          <dgm:chMax val="0"/>
          <dgm:bulletEnabled val="1"/>
        </dgm:presLayoutVars>
      </dgm:prSet>
      <dgm:spPr/>
    </dgm:pt>
    <dgm:pt modelId="{41FEC4D5-EA57-4C04-A2DC-97F90C6B0383}" type="pres">
      <dgm:prSet presAssocID="{9E0C46AA-8F4E-4FC8-BE45-F903C8E2291D}" presName="spacer" presStyleCnt="0"/>
      <dgm:spPr/>
    </dgm:pt>
    <dgm:pt modelId="{F23B169D-6830-4D9C-9196-D30E8C8198A8}" type="pres">
      <dgm:prSet presAssocID="{C18821E0-208A-4549-BB56-157D226CBF2B}" presName="parentText" presStyleLbl="node1" presStyleIdx="4" presStyleCnt="5">
        <dgm:presLayoutVars>
          <dgm:chMax val="0"/>
          <dgm:bulletEnabled val="1"/>
        </dgm:presLayoutVars>
      </dgm:prSet>
      <dgm:spPr/>
    </dgm:pt>
  </dgm:ptLst>
  <dgm:cxnLst>
    <dgm:cxn modelId="{639C2328-37E9-424D-A1CD-C1A1EFC437EB}" type="presOf" srcId="{6824ECC7-86E4-47E6-9552-FE5B0323493A}" destId="{66B9E5C3-9D0F-4EC3-8D06-80687DBCF473}" srcOrd="0" destOrd="0" presId="urn:microsoft.com/office/officeart/2005/8/layout/vList2"/>
    <dgm:cxn modelId="{31A76A29-4444-45F2-838F-B33F50E6CBAD}" srcId="{8790911E-8556-4141-8251-1DF8AF345867}" destId="{A51B28E0-4A29-4BE1-A5D5-43A667EED048}" srcOrd="3" destOrd="0" parTransId="{AFDA7442-640D-4DB6-BBDA-8110306B5E86}" sibTransId="{9E0C46AA-8F4E-4FC8-BE45-F903C8E2291D}"/>
    <dgm:cxn modelId="{37A78741-B56C-494D-A0DC-E95E96BC5E77}" srcId="{8790911E-8556-4141-8251-1DF8AF345867}" destId="{3334DAE1-28AC-4062-A980-94E1FE644203}" srcOrd="0" destOrd="0" parTransId="{B881E872-3F81-4BF9-B971-1F722AD538D6}" sibTransId="{E53DEE10-F757-4077-BA02-D0786C7CB593}"/>
    <dgm:cxn modelId="{1A7D3570-6445-4916-BDFC-801C5B81026B}" type="presOf" srcId="{1D9CD5A0-85EA-40F5-AE7B-2F958A35C70B}" destId="{20729055-31EE-4609-A4EA-4A3F2EFC9E42}" srcOrd="0" destOrd="0" presId="urn:microsoft.com/office/officeart/2005/8/layout/vList2"/>
    <dgm:cxn modelId="{E5CF1190-4DC3-4246-94AA-761B8C5805EB}" type="presOf" srcId="{3334DAE1-28AC-4062-A980-94E1FE644203}" destId="{09822971-BCBE-4F2A-BD0C-86CF52A351E4}" srcOrd="0" destOrd="0" presId="urn:microsoft.com/office/officeart/2005/8/layout/vList2"/>
    <dgm:cxn modelId="{F415C19D-9F75-4B76-9985-FFA9D5429F0D}" srcId="{8790911E-8556-4141-8251-1DF8AF345867}" destId="{6824ECC7-86E4-47E6-9552-FE5B0323493A}" srcOrd="2" destOrd="0" parTransId="{989AF85E-F087-4C75-9BEE-A4CAE0213E09}" sibTransId="{A8A964A7-F13B-4B22-89C7-00D40D6FBB8E}"/>
    <dgm:cxn modelId="{3375109E-0EA0-465C-98D6-D1941A9880BB}" srcId="{8790911E-8556-4141-8251-1DF8AF345867}" destId="{1D9CD5A0-85EA-40F5-AE7B-2F958A35C70B}" srcOrd="1" destOrd="0" parTransId="{DB4B67B1-8FE5-4023-8F2E-E68417FA7AF1}" sibTransId="{CCEDE49D-60DB-4B13-998B-FE3F693018F2}"/>
    <dgm:cxn modelId="{FEB51F9E-CE9E-462C-A8B3-5C4D06A1EC79}" type="presOf" srcId="{8790911E-8556-4141-8251-1DF8AF345867}" destId="{A4C7051F-3098-4B1B-838F-10334DFC1CFF}" srcOrd="0" destOrd="0" presId="urn:microsoft.com/office/officeart/2005/8/layout/vList2"/>
    <dgm:cxn modelId="{B3E265A0-A83E-4069-80B8-416E02F66ABE}" srcId="{8790911E-8556-4141-8251-1DF8AF345867}" destId="{C18821E0-208A-4549-BB56-157D226CBF2B}" srcOrd="4" destOrd="0" parTransId="{F1387BE5-A98E-47A8-ADA7-B854753F96BE}" sibTransId="{C63584F8-3EF1-4D99-A544-FFC46431BC4D}"/>
    <dgm:cxn modelId="{ACCDE7AA-14D9-4358-964D-CE40B0EACAF9}" type="presOf" srcId="{A51B28E0-4A29-4BE1-A5D5-43A667EED048}" destId="{388D984B-7BF2-44EC-AD1E-F7C79D4AA238}" srcOrd="0" destOrd="0" presId="urn:microsoft.com/office/officeart/2005/8/layout/vList2"/>
    <dgm:cxn modelId="{7C7E82DF-2181-40F2-A095-935AA0DED9A1}" type="presOf" srcId="{C18821E0-208A-4549-BB56-157D226CBF2B}" destId="{F23B169D-6830-4D9C-9196-D30E8C8198A8}" srcOrd="0" destOrd="0" presId="urn:microsoft.com/office/officeart/2005/8/layout/vList2"/>
    <dgm:cxn modelId="{E294A3FB-0268-457C-ACA2-277FBD9BABDF}" type="presParOf" srcId="{A4C7051F-3098-4B1B-838F-10334DFC1CFF}" destId="{09822971-BCBE-4F2A-BD0C-86CF52A351E4}" srcOrd="0" destOrd="0" presId="urn:microsoft.com/office/officeart/2005/8/layout/vList2"/>
    <dgm:cxn modelId="{B7A5473C-5250-4F58-B7CD-A806EC721204}" type="presParOf" srcId="{A4C7051F-3098-4B1B-838F-10334DFC1CFF}" destId="{444DC879-A292-4076-A6B9-873ADE788752}" srcOrd="1" destOrd="0" presId="urn:microsoft.com/office/officeart/2005/8/layout/vList2"/>
    <dgm:cxn modelId="{F1D3E4E1-5754-49B3-992C-40E0145E2D16}" type="presParOf" srcId="{A4C7051F-3098-4B1B-838F-10334DFC1CFF}" destId="{20729055-31EE-4609-A4EA-4A3F2EFC9E42}" srcOrd="2" destOrd="0" presId="urn:microsoft.com/office/officeart/2005/8/layout/vList2"/>
    <dgm:cxn modelId="{3D2F32B3-8B37-4358-8611-FEB7BDE2D061}" type="presParOf" srcId="{A4C7051F-3098-4B1B-838F-10334DFC1CFF}" destId="{6ACBD596-9590-4F70-A597-39B16FC767EC}" srcOrd="3" destOrd="0" presId="urn:microsoft.com/office/officeart/2005/8/layout/vList2"/>
    <dgm:cxn modelId="{8C54B00C-8940-4EE8-A9C1-F6B506BD58AB}" type="presParOf" srcId="{A4C7051F-3098-4B1B-838F-10334DFC1CFF}" destId="{66B9E5C3-9D0F-4EC3-8D06-80687DBCF473}" srcOrd="4" destOrd="0" presId="urn:microsoft.com/office/officeart/2005/8/layout/vList2"/>
    <dgm:cxn modelId="{C981F5A6-E9B7-4377-A681-5935373AF919}" type="presParOf" srcId="{A4C7051F-3098-4B1B-838F-10334DFC1CFF}" destId="{872426DD-5F92-406A-8B9A-9262EDBDC165}" srcOrd="5" destOrd="0" presId="urn:microsoft.com/office/officeart/2005/8/layout/vList2"/>
    <dgm:cxn modelId="{0F88A9FC-2B8A-44FA-A5A2-3CA8265FA0A6}" type="presParOf" srcId="{A4C7051F-3098-4B1B-838F-10334DFC1CFF}" destId="{388D984B-7BF2-44EC-AD1E-F7C79D4AA238}" srcOrd="6" destOrd="0" presId="urn:microsoft.com/office/officeart/2005/8/layout/vList2"/>
    <dgm:cxn modelId="{627544A1-D532-455C-A6BC-D5FF2B166932}" type="presParOf" srcId="{A4C7051F-3098-4B1B-838F-10334DFC1CFF}" destId="{41FEC4D5-EA57-4C04-A2DC-97F90C6B0383}" srcOrd="7" destOrd="0" presId="urn:microsoft.com/office/officeart/2005/8/layout/vList2"/>
    <dgm:cxn modelId="{45F3274B-BC22-4271-8B65-7E180A65F681}" type="presParOf" srcId="{A4C7051F-3098-4B1B-838F-10334DFC1CFF}" destId="{F23B169D-6830-4D9C-9196-D30E8C8198A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FC0C52-313A-47B1-8BFB-167D0166C931}"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D610EAA-2B97-40B9-96E3-0F5DBA594B61}">
      <dgm:prSet/>
      <dgm:spPr/>
      <dgm:t>
        <a:bodyPr/>
        <a:lstStyle/>
        <a:p>
          <a:r>
            <a:rPr lang="fr-FR" b="0" i="0" baseline="0"/>
            <a:t>Par défaut, le contexte gère les connexions à la base de données. </a:t>
          </a:r>
          <a:endParaRPr lang="en-US"/>
        </a:p>
      </dgm:t>
    </dgm:pt>
    <dgm:pt modelId="{A8CCC62A-8E93-4F06-9D41-8C324AFDBBF0}" type="parTrans" cxnId="{C70C9658-3CA0-4918-A91C-27FE793B989B}">
      <dgm:prSet/>
      <dgm:spPr/>
      <dgm:t>
        <a:bodyPr/>
        <a:lstStyle/>
        <a:p>
          <a:endParaRPr lang="en-US"/>
        </a:p>
      </dgm:t>
    </dgm:pt>
    <dgm:pt modelId="{4130816A-E14A-4E50-8E6B-11DA71EAF20E}" type="sibTrans" cxnId="{C70C9658-3CA0-4918-A91C-27FE793B989B}">
      <dgm:prSet/>
      <dgm:spPr/>
      <dgm:t>
        <a:bodyPr/>
        <a:lstStyle/>
        <a:p>
          <a:endParaRPr lang="en-US"/>
        </a:p>
      </dgm:t>
    </dgm:pt>
    <dgm:pt modelId="{080624DC-6072-4583-9B38-35D980637539}">
      <dgm:prSet/>
      <dgm:spPr/>
      <dgm:t>
        <a:bodyPr/>
        <a:lstStyle/>
        <a:p>
          <a:r>
            <a:rPr lang="fr-FR" b="0" i="0" baseline="0"/>
            <a:t>Le contexte s’ouvre et ferme les connexions en fonction des besoins. </a:t>
          </a:r>
          <a:endParaRPr lang="en-US"/>
        </a:p>
      </dgm:t>
    </dgm:pt>
    <dgm:pt modelId="{43560E37-AF60-4C46-80BF-D82AA29DC9CD}" type="parTrans" cxnId="{B85D1739-E8F7-4B17-AE70-25C2C60542A8}">
      <dgm:prSet/>
      <dgm:spPr/>
      <dgm:t>
        <a:bodyPr/>
        <a:lstStyle/>
        <a:p>
          <a:endParaRPr lang="en-US"/>
        </a:p>
      </dgm:t>
    </dgm:pt>
    <dgm:pt modelId="{578B1F34-0207-4F4C-BF92-7961C945A94C}" type="sibTrans" cxnId="{B85D1739-E8F7-4B17-AE70-25C2C60542A8}">
      <dgm:prSet/>
      <dgm:spPr/>
      <dgm:t>
        <a:bodyPr/>
        <a:lstStyle/>
        <a:p>
          <a:endParaRPr lang="en-US"/>
        </a:p>
      </dgm:t>
    </dgm:pt>
    <dgm:pt modelId="{8EE10BD0-19BF-4377-992C-72C013AC405A}">
      <dgm:prSet/>
      <dgm:spPr/>
      <dgm:t>
        <a:bodyPr/>
        <a:lstStyle/>
        <a:p>
          <a:r>
            <a:rPr lang="fr-FR" b="0" i="0" baseline="0"/>
            <a:t>Par exemple, le contexte ouvre une connexion pour exécuter une requête, </a:t>
          </a:r>
          <a:endParaRPr lang="en-US"/>
        </a:p>
      </dgm:t>
    </dgm:pt>
    <dgm:pt modelId="{E93CECA1-C47A-44E5-9E77-085EC5EE924B}" type="parTrans" cxnId="{DAE10C39-8423-41CA-93A2-E3C843979868}">
      <dgm:prSet/>
      <dgm:spPr/>
      <dgm:t>
        <a:bodyPr/>
        <a:lstStyle/>
        <a:p>
          <a:endParaRPr lang="en-US"/>
        </a:p>
      </dgm:t>
    </dgm:pt>
    <dgm:pt modelId="{2C6664DB-4955-4C99-BB14-C2BCFC26F90B}" type="sibTrans" cxnId="{DAE10C39-8423-41CA-93A2-E3C843979868}">
      <dgm:prSet/>
      <dgm:spPr/>
      <dgm:t>
        <a:bodyPr/>
        <a:lstStyle/>
        <a:p>
          <a:endParaRPr lang="en-US"/>
        </a:p>
      </dgm:t>
    </dgm:pt>
    <dgm:pt modelId="{038DC870-0340-4C32-B7CD-6C7757EC9704}">
      <dgm:prSet/>
      <dgm:spPr/>
      <dgm:t>
        <a:bodyPr/>
        <a:lstStyle/>
        <a:p>
          <a:r>
            <a:rPr lang="fr-FR" b="0" i="0" baseline="0"/>
            <a:t>puis ferme la connexion lorsque tous les jeux de résultats ont été traitées.</a:t>
          </a:r>
          <a:endParaRPr lang="en-US"/>
        </a:p>
      </dgm:t>
    </dgm:pt>
    <dgm:pt modelId="{8CF3FF19-9D7E-4267-9D8B-C0E421ACC5FC}" type="parTrans" cxnId="{76AA8A35-DB98-486E-B2ED-E583838A0635}">
      <dgm:prSet/>
      <dgm:spPr/>
      <dgm:t>
        <a:bodyPr/>
        <a:lstStyle/>
        <a:p>
          <a:endParaRPr lang="en-US"/>
        </a:p>
      </dgm:t>
    </dgm:pt>
    <dgm:pt modelId="{ADD15AC9-3B9C-4EEA-8525-FE8C354E7A38}" type="sibTrans" cxnId="{76AA8A35-DB98-486E-B2ED-E583838A0635}">
      <dgm:prSet/>
      <dgm:spPr/>
      <dgm:t>
        <a:bodyPr/>
        <a:lstStyle/>
        <a:p>
          <a:endParaRPr lang="en-US"/>
        </a:p>
      </dgm:t>
    </dgm:pt>
    <dgm:pt modelId="{E8F21C6D-967A-4C96-A651-CA82597179A7}">
      <dgm:prSet/>
      <dgm:spPr/>
      <dgm:t>
        <a:bodyPr/>
        <a:lstStyle/>
        <a:p>
          <a:r>
            <a:rPr lang="fr-FR" b="0" i="0" baseline="0"/>
            <a:t>Dans certains cas, vous souhaiterez avoir davantage de contrôle sur l'ouverture</a:t>
          </a:r>
          <a:endParaRPr lang="en-US"/>
        </a:p>
      </dgm:t>
    </dgm:pt>
    <dgm:pt modelId="{6D907CA4-8882-4485-A877-296BD5AF490A}" type="parTrans" cxnId="{B8289AF9-0D88-4732-BD14-27211AF76577}">
      <dgm:prSet/>
      <dgm:spPr/>
      <dgm:t>
        <a:bodyPr/>
        <a:lstStyle/>
        <a:p>
          <a:endParaRPr lang="en-US"/>
        </a:p>
      </dgm:t>
    </dgm:pt>
    <dgm:pt modelId="{75BECA4A-B1E7-4317-8AE8-C644CC9AA749}" type="sibTrans" cxnId="{B8289AF9-0D88-4732-BD14-27211AF76577}">
      <dgm:prSet/>
      <dgm:spPr/>
      <dgm:t>
        <a:bodyPr/>
        <a:lstStyle/>
        <a:p>
          <a:endParaRPr lang="en-US"/>
        </a:p>
      </dgm:t>
    </dgm:pt>
    <dgm:pt modelId="{95E480E8-1EFA-4485-9807-0A9DE879361E}">
      <dgm:prSet/>
      <dgm:spPr/>
      <dgm:t>
        <a:bodyPr/>
        <a:lstStyle/>
        <a:p>
          <a:r>
            <a:rPr lang="fr-FR" b="0" i="0" baseline="0"/>
            <a:t>et la fermeture des connexions. Par exemple, lorsque vous travaillez avec SQL Server Compact,</a:t>
          </a:r>
          <a:endParaRPr lang="en-US"/>
        </a:p>
      </dgm:t>
    </dgm:pt>
    <dgm:pt modelId="{C4CBD6FB-825B-44A6-8C7D-064C0561DE4C}" type="parTrans" cxnId="{A8A88947-9EC9-40A1-88E8-9F0535775BE5}">
      <dgm:prSet/>
      <dgm:spPr/>
      <dgm:t>
        <a:bodyPr/>
        <a:lstStyle/>
        <a:p>
          <a:endParaRPr lang="en-US"/>
        </a:p>
      </dgm:t>
    </dgm:pt>
    <dgm:pt modelId="{84D912AE-D7DC-4730-A2C5-FBF373E5BC55}" type="sibTrans" cxnId="{A8A88947-9EC9-40A1-88E8-9F0535775BE5}">
      <dgm:prSet/>
      <dgm:spPr/>
      <dgm:t>
        <a:bodyPr/>
        <a:lstStyle/>
        <a:p>
          <a:endParaRPr lang="en-US"/>
        </a:p>
      </dgm:t>
    </dgm:pt>
    <dgm:pt modelId="{77A933EF-DC04-4FF8-B049-CA4601378528}">
      <dgm:prSet/>
      <dgm:spPr/>
      <dgm:t>
        <a:bodyPr/>
        <a:lstStyle/>
        <a:p>
          <a:r>
            <a:rPr lang="fr-FR" b="0" i="0" baseline="0"/>
            <a:t>il est souvent recommandé de maintenir une connexion à la base de données ouverte distincte </a:t>
          </a:r>
          <a:endParaRPr lang="en-US"/>
        </a:p>
      </dgm:t>
    </dgm:pt>
    <dgm:pt modelId="{21B45A29-B563-40B0-B449-A0BC40D30C09}" type="parTrans" cxnId="{9811F53D-9AAF-4C5D-AC20-EB97917EC0F1}">
      <dgm:prSet/>
      <dgm:spPr/>
      <dgm:t>
        <a:bodyPr/>
        <a:lstStyle/>
        <a:p>
          <a:endParaRPr lang="en-US"/>
        </a:p>
      </dgm:t>
    </dgm:pt>
    <dgm:pt modelId="{B0C37ED6-0882-4FF5-BDF9-33A92BE51C68}" type="sibTrans" cxnId="{9811F53D-9AAF-4C5D-AC20-EB97917EC0F1}">
      <dgm:prSet/>
      <dgm:spPr/>
      <dgm:t>
        <a:bodyPr/>
        <a:lstStyle/>
        <a:p>
          <a:endParaRPr lang="en-US"/>
        </a:p>
      </dgm:t>
    </dgm:pt>
    <dgm:pt modelId="{B9DE562A-AC82-42B1-900C-A815C747B08C}">
      <dgm:prSet/>
      <dgm:spPr/>
      <dgm:t>
        <a:bodyPr/>
        <a:lstStyle/>
        <a:p>
          <a:r>
            <a:rPr lang="fr-FR" b="0" i="0" baseline="0"/>
            <a:t>pour la durée de vie de l’application pour améliorer les performances. </a:t>
          </a:r>
          <a:endParaRPr lang="en-US"/>
        </a:p>
      </dgm:t>
    </dgm:pt>
    <dgm:pt modelId="{BC9125EC-C080-4BD2-98D2-D4245E6DB2C6}" type="parTrans" cxnId="{16D501B8-92ED-43D8-97AA-50FAFA7DD4A8}">
      <dgm:prSet/>
      <dgm:spPr/>
      <dgm:t>
        <a:bodyPr/>
        <a:lstStyle/>
        <a:p>
          <a:endParaRPr lang="en-US"/>
        </a:p>
      </dgm:t>
    </dgm:pt>
    <dgm:pt modelId="{E0F11B16-66ED-4ABD-B997-48AEE0D06782}" type="sibTrans" cxnId="{16D501B8-92ED-43D8-97AA-50FAFA7DD4A8}">
      <dgm:prSet/>
      <dgm:spPr/>
      <dgm:t>
        <a:bodyPr/>
        <a:lstStyle/>
        <a:p>
          <a:endParaRPr lang="en-US"/>
        </a:p>
      </dgm:t>
    </dgm:pt>
    <dgm:pt modelId="{47CF44B1-2E17-4068-8C5B-630D351E0650}">
      <dgm:prSet/>
      <dgm:spPr/>
      <dgm:t>
        <a:bodyPr/>
        <a:lstStyle/>
        <a:p>
          <a:r>
            <a:rPr lang="fr-FR" b="0" i="0" baseline="0"/>
            <a:t>Vous pouvez gérer ce processus manuellement à l'aide de la propriété Connection.</a:t>
          </a:r>
          <a:endParaRPr lang="en-US"/>
        </a:p>
      </dgm:t>
    </dgm:pt>
    <dgm:pt modelId="{479DF267-1B60-4E81-A68C-FC031BCF9DF9}" type="parTrans" cxnId="{1B7A366F-6520-4A52-A625-6886195957E6}">
      <dgm:prSet/>
      <dgm:spPr/>
      <dgm:t>
        <a:bodyPr/>
        <a:lstStyle/>
        <a:p>
          <a:endParaRPr lang="en-US"/>
        </a:p>
      </dgm:t>
    </dgm:pt>
    <dgm:pt modelId="{3267F9CB-FB72-456F-84B8-9CE7EDF19011}" type="sibTrans" cxnId="{1B7A366F-6520-4A52-A625-6886195957E6}">
      <dgm:prSet/>
      <dgm:spPr/>
      <dgm:t>
        <a:bodyPr/>
        <a:lstStyle/>
        <a:p>
          <a:endParaRPr lang="en-US"/>
        </a:p>
      </dgm:t>
    </dgm:pt>
    <dgm:pt modelId="{42DA3EB5-6737-448F-A41D-2B4D90802DC8}" type="pres">
      <dgm:prSet presAssocID="{28FC0C52-313A-47B1-8BFB-167D0166C931}" presName="linear" presStyleCnt="0">
        <dgm:presLayoutVars>
          <dgm:animLvl val="lvl"/>
          <dgm:resizeHandles val="exact"/>
        </dgm:presLayoutVars>
      </dgm:prSet>
      <dgm:spPr/>
    </dgm:pt>
    <dgm:pt modelId="{081C681D-A9DF-47CF-A7E9-ED8709F27285}" type="pres">
      <dgm:prSet presAssocID="{ED610EAA-2B97-40B9-96E3-0F5DBA594B61}" presName="parentText" presStyleLbl="node1" presStyleIdx="0" presStyleCnt="9">
        <dgm:presLayoutVars>
          <dgm:chMax val="0"/>
          <dgm:bulletEnabled val="1"/>
        </dgm:presLayoutVars>
      </dgm:prSet>
      <dgm:spPr/>
    </dgm:pt>
    <dgm:pt modelId="{5ECA92B6-95D9-40BB-8110-14EA797F6425}" type="pres">
      <dgm:prSet presAssocID="{4130816A-E14A-4E50-8E6B-11DA71EAF20E}" presName="spacer" presStyleCnt="0"/>
      <dgm:spPr/>
    </dgm:pt>
    <dgm:pt modelId="{027331A6-5094-4C3B-8F35-D3F4BD8184DC}" type="pres">
      <dgm:prSet presAssocID="{080624DC-6072-4583-9B38-35D980637539}" presName="parentText" presStyleLbl="node1" presStyleIdx="1" presStyleCnt="9">
        <dgm:presLayoutVars>
          <dgm:chMax val="0"/>
          <dgm:bulletEnabled val="1"/>
        </dgm:presLayoutVars>
      </dgm:prSet>
      <dgm:spPr/>
    </dgm:pt>
    <dgm:pt modelId="{F5C19201-8DC6-46FB-864F-C296941BC75E}" type="pres">
      <dgm:prSet presAssocID="{578B1F34-0207-4F4C-BF92-7961C945A94C}" presName="spacer" presStyleCnt="0"/>
      <dgm:spPr/>
    </dgm:pt>
    <dgm:pt modelId="{3DACD99D-C1CF-469B-80C9-372CA6913FAA}" type="pres">
      <dgm:prSet presAssocID="{8EE10BD0-19BF-4377-992C-72C013AC405A}" presName="parentText" presStyleLbl="node1" presStyleIdx="2" presStyleCnt="9">
        <dgm:presLayoutVars>
          <dgm:chMax val="0"/>
          <dgm:bulletEnabled val="1"/>
        </dgm:presLayoutVars>
      </dgm:prSet>
      <dgm:spPr/>
    </dgm:pt>
    <dgm:pt modelId="{BE0FF7AF-00DE-492F-A86C-7DB463A8AA24}" type="pres">
      <dgm:prSet presAssocID="{2C6664DB-4955-4C99-BB14-C2BCFC26F90B}" presName="spacer" presStyleCnt="0"/>
      <dgm:spPr/>
    </dgm:pt>
    <dgm:pt modelId="{1BAB743D-3F60-4CE0-877E-31D0C245D46F}" type="pres">
      <dgm:prSet presAssocID="{038DC870-0340-4C32-B7CD-6C7757EC9704}" presName="parentText" presStyleLbl="node1" presStyleIdx="3" presStyleCnt="9">
        <dgm:presLayoutVars>
          <dgm:chMax val="0"/>
          <dgm:bulletEnabled val="1"/>
        </dgm:presLayoutVars>
      </dgm:prSet>
      <dgm:spPr/>
    </dgm:pt>
    <dgm:pt modelId="{AC80E081-CB97-467D-8090-00632CF33F21}" type="pres">
      <dgm:prSet presAssocID="{ADD15AC9-3B9C-4EEA-8525-FE8C354E7A38}" presName="spacer" presStyleCnt="0"/>
      <dgm:spPr/>
    </dgm:pt>
    <dgm:pt modelId="{62BA6B31-3477-4371-B11B-2800D4016AE0}" type="pres">
      <dgm:prSet presAssocID="{E8F21C6D-967A-4C96-A651-CA82597179A7}" presName="parentText" presStyleLbl="node1" presStyleIdx="4" presStyleCnt="9">
        <dgm:presLayoutVars>
          <dgm:chMax val="0"/>
          <dgm:bulletEnabled val="1"/>
        </dgm:presLayoutVars>
      </dgm:prSet>
      <dgm:spPr/>
    </dgm:pt>
    <dgm:pt modelId="{29BE4BBA-A9BF-4E6D-8A0B-7D02F339E578}" type="pres">
      <dgm:prSet presAssocID="{75BECA4A-B1E7-4317-8AE8-C644CC9AA749}" presName="spacer" presStyleCnt="0"/>
      <dgm:spPr/>
    </dgm:pt>
    <dgm:pt modelId="{1D612C7A-99B5-42B8-BEA0-E562F40ED900}" type="pres">
      <dgm:prSet presAssocID="{95E480E8-1EFA-4485-9807-0A9DE879361E}" presName="parentText" presStyleLbl="node1" presStyleIdx="5" presStyleCnt="9">
        <dgm:presLayoutVars>
          <dgm:chMax val="0"/>
          <dgm:bulletEnabled val="1"/>
        </dgm:presLayoutVars>
      </dgm:prSet>
      <dgm:spPr/>
    </dgm:pt>
    <dgm:pt modelId="{62B8C03A-5842-44DD-B989-C3A700E3206B}" type="pres">
      <dgm:prSet presAssocID="{84D912AE-D7DC-4730-A2C5-FBF373E5BC55}" presName="spacer" presStyleCnt="0"/>
      <dgm:spPr/>
    </dgm:pt>
    <dgm:pt modelId="{A6F71701-2A16-4A09-B3E0-FE8F76CB7895}" type="pres">
      <dgm:prSet presAssocID="{77A933EF-DC04-4FF8-B049-CA4601378528}" presName="parentText" presStyleLbl="node1" presStyleIdx="6" presStyleCnt="9">
        <dgm:presLayoutVars>
          <dgm:chMax val="0"/>
          <dgm:bulletEnabled val="1"/>
        </dgm:presLayoutVars>
      </dgm:prSet>
      <dgm:spPr/>
    </dgm:pt>
    <dgm:pt modelId="{2DA788E2-4F17-44A9-A892-CD672111D9CC}" type="pres">
      <dgm:prSet presAssocID="{B0C37ED6-0882-4FF5-BDF9-33A92BE51C68}" presName="spacer" presStyleCnt="0"/>
      <dgm:spPr/>
    </dgm:pt>
    <dgm:pt modelId="{243B01EA-3DF2-42E9-BCD3-186DB867F9FE}" type="pres">
      <dgm:prSet presAssocID="{B9DE562A-AC82-42B1-900C-A815C747B08C}" presName="parentText" presStyleLbl="node1" presStyleIdx="7" presStyleCnt="9">
        <dgm:presLayoutVars>
          <dgm:chMax val="0"/>
          <dgm:bulletEnabled val="1"/>
        </dgm:presLayoutVars>
      </dgm:prSet>
      <dgm:spPr/>
    </dgm:pt>
    <dgm:pt modelId="{C8CB207E-F619-4636-8026-FA369FDEEFF2}" type="pres">
      <dgm:prSet presAssocID="{E0F11B16-66ED-4ABD-B997-48AEE0D06782}" presName="spacer" presStyleCnt="0"/>
      <dgm:spPr/>
    </dgm:pt>
    <dgm:pt modelId="{5F548FFF-D0D8-45AE-997A-9B34E55BE7F9}" type="pres">
      <dgm:prSet presAssocID="{47CF44B1-2E17-4068-8C5B-630D351E0650}" presName="parentText" presStyleLbl="node1" presStyleIdx="8" presStyleCnt="9">
        <dgm:presLayoutVars>
          <dgm:chMax val="0"/>
          <dgm:bulletEnabled val="1"/>
        </dgm:presLayoutVars>
      </dgm:prSet>
      <dgm:spPr/>
    </dgm:pt>
  </dgm:ptLst>
  <dgm:cxnLst>
    <dgm:cxn modelId="{76AA8A35-DB98-486E-B2ED-E583838A0635}" srcId="{28FC0C52-313A-47B1-8BFB-167D0166C931}" destId="{038DC870-0340-4C32-B7CD-6C7757EC9704}" srcOrd="3" destOrd="0" parTransId="{8CF3FF19-9D7E-4267-9D8B-C0E421ACC5FC}" sibTransId="{ADD15AC9-3B9C-4EEA-8525-FE8C354E7A38}"/>
    <dgm:cxn modelId="{A7207037-93DF-40A1-B6BD-1FD937709D4E}" type="presOf" srcId="{ED610EAA-2B97-40B9-96E3-0F5DBA594B61}" destId="{081C681D-A9DF-47CF-A7E9-ED8709F27285}" srcOrd="0" destOrd="0" presId="urn:microsoft.com/office/officeart/2005/8/layout/vList2"/>
    <dgm:cxn modelId="{DAE10C39-8423-41CA-93A2-E3C843979868}" srcId="{28FC0C52-313A-47B1-8BFB-167D0166C931}" destId="{8EE10BD0-19BF-4377-992C-72C013AC405A}" srcOrd="2" destOrd="0" parTransId="{E93CECA1-C47A-44E5-9E77-085EC5EE924B}" sibTransId="{2C6664DB-4955-4C99-BB14-C2BCFC26F90B}"/>
    <dgm:cxn modelId="{B85D1739-E8F7-4B17-AE70-25C2C60542A8}" srcId="{28FC0C52-313A-47B1-8BFB-167D0166C931}" destId="{080624DC-6072-4583-9B38-35D980637539}" srcOrd="1" destOrd="0" parTransId="{43560E37-AF60-4C46-80BF-D82AA29DC9CD}" sibTransId="{578B1F34-0207-4F4C-BF92-7961C945A94C}"/>
    <dgm:cxn modelId="{0C0FC63A-4A72-4082-A2A3-33F47AABCAF1}" type="presOf" srcId="{77A933EF-DC04-4FF8-B049-CA4601378528}" destId="{A6F71701-2A16-4A09-B3E0-FE8F76CB7895}" srcOrd="0" destOrd="0" presId="urn:microsoft.com/office/officeart/2005/8/layout/vList2"/>
    <dgm:cxn modelId="{9811F53D-9AAF-4C5D-AC20-EB97917EC0F1}" srcId="{28FC0C52-313A-47B1-8BFB-167D0166C931}" destId="{77A933EF-DC04-4FF8-B049-CA4601378528}" srcOrd="6" destOrd="0" parTransId="{21B45A29-B563-40B0-B449-A0BC40D30C09}" sibTransId="{B0C37ED6-0882-4FF5-BDF9-33A92BE51C68}"/>
    <dgm:cxn modelId="{A8A88947-9EC9-40A1-88E8-9F0535775BE5}" srcId="{28FC0C52-313A-47B1-8BFB-167D0166C931}" destId="{95E480E8-1EFA-4485-9807-0A9DE879361E}" srcOrd="5" destOrd="0" parTransId="{C4CBD6FB-825B-44A6-8C7D-064C0561DE4C}" sibTransId="{84D912AE-D7DC-4730-A2C5-FBF373E5BC55}"/>
    <dgm:cxn modelId="{1B7A366F-6520-4A52-A625-6886195957E6}" srcId="{28FC0C52-313A-47B1-8BFB-167D0166C931}" destId="{47CF44B1-2E17-4068-8C5B-630D351E0650}" srcOrd="8" destOrd="0" parTransId="{479DF267-1B60-4E81-A68C-FC031BCF9DF9}" sibTransId="{3267F9CB-FB72-456F-84B8-9CE7EDF19011}"/>
    <dgm:cxn modelId="{C70C9658-3CA0-4918-A91C-27FE793B989B}" srcId="{28FC0C52-313A-47B1-8BFB-167D0166C931}" destId="{ED610EAA-2B97-40B9-96E3-0F5DBA594B61}" srcOrd="0" destOrd="0" parTransId="{A8CCC62A-8E93-4F06-9D41-8C324AFDBBF0}" sibTransId="{4130816A-E14A-4E50-8E6B-11DA71EAF20E}"/>
    <dgm:cxn modelId="{1BE8077E-4E09-467E-A480-03D5CC297200}" type="presOf" srcId="{B9DE562A-AC82-42B1-900C-A815C747B08C}" destId="{243B01EA-3DF2-42E9-BCD3-186DB867F9FE}" srcOrd="0" destOrd="0" presId="urn:microsoft.com/office/officeart/2005/8/layout/vList2"/>
    <dgm:cxn modelId="{73152492-EF54-4362-B242-FCA7CAAF16C1}" type="presOf" srcId="{E8F21C6D-967A-4C96-A651-CA82597179A7}" destId="{62BA6B31-3477-4371-B11B-2800D4016AE0}" srcOrd="0" destOrd="0" presId="urn:microsoft.com/office/officeart/2005/8/layout/vList2"/>
    <dgm:cxn modelId="{A39825A1-11AD-49A8-A757-85BD7793A48B}" type="presOf" srcId="{080624DC-6072-4583-9B38-35D980637539}" destId="{027331A6-5094-4C3B-8F35-D3F4BD8184DC}" srcOrd="0" destOrd="0" presId="urn:microsoft.com/office/officeart/2005/8/layout/vList2"/>
    <dgm:cxn modelId="{16D501B8-92ED-43D8-97AA-50FAFA7DD4A8}" srcId="{28FC0C52-313A-47B1-8BFB-167D0166C931}" destId="{B9DE562A-AC82-42B1-900C-A815C747B08C}" srcOrd="7" destOrd="0" parTransId="{BC9125EC-C080-4BD2-98D2-D4245E6DB2C6}" sibTransId="{E0F11B16-66ED-4ABD-B997-48AEE0D06782}"/>
    <dgm:cxn modelId="{A8A2B3B9-66A0-4E7B-A9F6-36797FB5A833}" type="presOf" srcId="{28FC0C52-313A-47B1-8BFB-167D0166C931}" destId="{42DA3EB5-6737-448F-A41D-2B4D90802DC8}" srcOrd="0" destOrd="0" presId="urn:microsoft.com/office/officeart/2005/8/layout/vList2"/>
    <dgm:cxn modelId="{727858C7-0D16-4E22-9F06-78B4F4293A9E}" type="presOf" srcId="{038DC870-0340-4C32-B7CD-6C7757EC9704}" destId="{1BAB743D-3F60-4CE0-877E-31D0C245D46F}" srcOrd="0" destOrd="0" presId="urn:microsoft.com/office/officeart/2005/8/layout/vList2"/>
    <dgm:cxn modelId="{BF586AD2-AC31-4333-960D-2CD8BA34B6FD}" type="presOf" srcId="{47CF44B1-2E17-4068-8C5B-630D351E0650}" destId="{5F548FFF-D0D8-45AE-997A-9B34E55BE7F9}" srcOrd="0" destOrd="0" presId="urn:microsoft.com/office/officeart/2005/8/layout/vList2"/>
    <dgm:cxn modelId="{47FCA3E0-8A17-4DFB-97BB-401746ACC5FB}" type="presOf" srcId="{8EE10BD0-19BF-4377-992C-72C013AC405A}" destId="{3DACD99D-C1CF-469B-80C9-372CA6913FAA}" srcOrd="0" destOrd="0" presId="urn:microsoft.com/office/officeart/2005/8/layout/vList2"/>
    <dgm:cxn modelId="{8D57BDF8-3AB3-4371-9479-93EE3F63113F}" type="presOf" srcId="{95E480E8-1EFA-4485-9807-0A9DE879361E}" destId="{1D612C7A-99B5-42B8-BEA0-E562F40ED900}" srcOrd="0" destOrd="0" presId="urn:microsoft.com/office/officeart/2005/8/layout/vList2"/>
    <dgm:cxn modelId="{B8289AF9-0D88-4732-BD14-27211AF76577}" srcId="{28FC0C52-313A-47B1-8BFB-167D0166C931}" destId="{E8F21C6D-967A-4C96-A651-CA82597179A7}" srcOrd="4" destOrd="0" parTransId="{6D907CA4-8882-4485-A877-296BD5AF490A}" sibTransId="{75BECA4A-B1E7-4317-8AE8-C644CC9AA749}"/>
    <dgm:cxn modelId="{64F7E0FC-3585-4958-8844-0F061C063A8C}" type="presParOf" srcId="{42DA3EB5-6737-448F-A41D-2B4D90802DC8}" destId="{081C681D-A9DF-47CF-A7E9-ED8709F27285}" srcOrd="0" destOrd="0" presId="urn:microsoft.com/office/officeart/2005/8/layout/vList2"/>
    <dgm:cxn modelId="{F0F483B0-1684-4A33-95FC-79C9C7FB81A0}" type="presParOf" srcId="{42DA3EB5-6737-448F-A41D-2B4D90802DC8}" destId="{5ECA92B6-95D9-40BB-8110-14EA797F6425}" srcOrd="1" destOrd="0" presId="urn:microsoft.com/office/officeart/2005/8/layout/vList2"/>
    <dgm:cxn modelId="{1831EC6C-74F8-42EF-9E50-858B7937BC5E}" type="presParOf" srcId="{42DA3EB5-6737-448F-A41D-2B4D90802DC8}" destId="{027331A6-5094-4C3B-8F35-D3F4BD8184DC}" srcOrd="2" destOrd="0" presId="urn:microsoft.com/office/officeart/2005/8/layout/vList2"/>
    <dgm:cxn modelId="{9E514332-1C60-4907-809B-0CC13ECB12BF}" type="presParOf" srcId="{42DA3EB5-6737-448F-A41D-2B4D90802DC8}" destId="{F5C19201-8DC6-46FB-864F-C296941BC75E}" srcOrd="3" destOrd="0" presId="urn:microsoft.com/office/officeart/2005/8/layout/vList2"/>
    <dgm:cxn modelId="{59CA3969-A086-4912-BB9E-D193F26A7AB6}" type="presParOf" srcId="{42DA3EB5-6737-448F-A41D-2B4D90802DC8}" destId="{3DACD99D-C1CF-469B-80C9-372CA6913FAA}" srcOrd="4" destOrd="0" presId="urn:microsoft.com/office/officeart/2005/8/layout/vList2"/>
    <dgm:cxn modelId="{F5113D41-5CB4-4275-8CDC-BB3283490F18}" type="presParOf" srcId="{42DA3EB5-6737-448F-A41D-2B4D90802DC8}" destId="{BE0FF7AF-00DE-492F-A86C-7DB463A8AA24}" srcOrd="5" destOrd="0" presId="urn:microsoft.com/office/officeart/2005/8/layout/vList2"/>
    <dgm:cxn modelId="{1E4354F6-D78D-4C00-89A7-BA019F77F6EC}" type="presParOf" srcId="{42DA3EB5-6737-448F-A41D-2B4D90802DC8}" destId="{1BAB743D-3F60-4CE0-877E-31D0C245D46F}" srcOrd="6" destOrd="0" presId="urn:microsoft.com/office/officeart/2005/8/layout/vList2"/>
    <dgm:cxn modelId="{7B3941E7-9985-459B-B668-5B9EA5B3C52C}" type="presParOf" srcId="{42DA3EB5-6737-448F-A41D-2B4D90802DC8}" destId="{AC80E081-CB97-467D-8090-00632CF33F21}" srcOrd="7" destOrd="0" presId="urn:microsoft.com/office/officeart/2005/8/layout/vList2"/>
    <dgm:cxn modelId="{03AD1361-A4AB-4D06-8B0E-9BCBE3E37E8E}" type="presParOf" srcId="{42DA3EB5-6737-448F-A41D-2B4D90802DC8}" destId="{62BA6B31-3477-4371-B11B-2800D4016AE0}" srcOrd="8" destOrd="0" presId="urn:microsoft.com/office/officeart/2005/8/layout/vList2"/>
    <dgm:cxn modelId="{0737ACB0-601A-470C-A3D7-4A15B874167E}" type="presParOf" srcId="{42DA3EB5-6737-448F-A41D-2B4D90802DC8}" destId="{29BE4BBA-A9BF-4E6D-8A0B-7D02F339E578}" srcOrd="9" destOrd="0" presId="urn:microsoft.com/office/officeart/2005/8/layout/vList2"/>
    <dgm:cxn modelId="{147A4E07-8BA3-44B2-84E9-23E676D3D543}" type="presParOf" srcId="{42DA3EB5-6737-448F-A41D-2B4D90802DC8}" destId="{1D612C7A-99B5-42B8-BEA0-E562F40ED900}" srcOrd="10" destOrd="0" presId="urn:microsoft.com/office/officeart/2005/8/layout/vList2"/>
    <dgm:cxn modelId="{6CC27AA8-E054-49E8-890D-DE84E1D3A1B6}" type="presParOf" srcId="{42DA3EB5-6737-448F-A41D-2B4D90802DC8}" destId="{62B8C03A-5842-44DD-B989-C3A700E3206B}" srcOrd="11" destOrd="0" presId="urn:microsoft.com/office/officeart/2005/8/layout/vList2"/>
    <dgm:cxn modelId="{6163B48A-CBFE-4484-A645-8B7913D0B26E}" type="presParOf" srcId="{42DA3EB5-6737-448F-A41D-2B4D90802DC8}" destId="{A6F71701-2A16-4A09-B3E0-FE8F76CB7895}" srcOrd="12" destOrd="0" presId="urn:microsoft.com/office/officeart/2005/8/layout/vList2"/>
    <dgm:cxn modelId="{43641507-1C97-48D1-BC3C-E23697F5FE10}" type="presParOf" srcId="{42DA3EB5-6737-448F-A41D-2B4D90802DC8}" destId="{2DA788E2-4F17-44A9-A892-CD672111D9CC}" srcOrd="13" destOrd="0" presId="urn:microsoft.com/office/officeart/2005/8/layout/vList2"/>
    <dgm:cxn modelId="{45F9FD1E-1115-4386-AB3D-4EAB222397F2}" type="presParOf" srcId="{42DA3EB5-6737-448F-A41D-2B4D90802DC8}" destId="{243B01EA-3DF2-42E9-BCD3-186DB867F9FE}" srcOrd="14" destOrd="0" presId="urn:microsoft.com/office/officeart/2005/8/layout/vList2"/>
    <dgm:cxn modelId="{73AF8FA7-E6C9-4CAA-BEFA-AA28682A5450}" type="presParOf" srcId="{42DA3EB5-6737-448F-A41D-2B4D90802DC8}" destId="{C8CB207E-F619-4636-8026-FA369FDEEFF2}" srcOrd="15" destOrd="0" presId="urn:microsoft.com/office/officeart/2005/8/layout/vList2"/>
    <dgm:cxn modelId="{33DF7B8E-4290-481E-A3F0-0AA83BE3EBCB}" type="presParOf" srcId="{42DA3EB5-6737-448F-A41D-2B4D90802DC8}" destId="{5F548FFF-D0D8-45AE-997A-9B34E55BE7F9}"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2604F4-BBE7-48F3-A25E-0D7790C64CF3}">
      <dsp:nvSpPr>
        <dsp:cNvPr id="0" name=""/>
        <dsp:cNvSpPr/>
      </dsp:nvSpPr>
      <dsp:spPr>
        <a:xfrm>
          <a:off x="2392609" y="0"/>
          <a:ext cx="2805906" cy="140295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fr-FR" sz="3900" kern="1200" dirty="0"/>
            <a:t>Modèle</a:t>
          </a:r>
        </a:p>
      </dsp:txBody>
      <dsp:txXfrm>
        <a:off x="2433700" y="41091"/>
        <a:ext cx="2723724" cy="1320771"/>
      </dsp:txXfrm>
    </dsp:sp>
    <dsp:sp modelId="{0E6883E8-DDC5-451A-BBDA-E342735DEC85}">
      <dsp:nvSpPr>
        <dsp:cNvPr id="0" name=""/>
        <dsp:cNvSpPr/>
      </dsp:nvSpPr>
      <dsp:spPr>
        <a:xfrm rot="4136812">
          <a:off x="4113939" y="2013781"/>
          <a:ext cx="1236179"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fr-FR" sz="2200" kern="1200"/>
        </a:p>
      </dsp:txBody>
      <dsp:txXfrm>
        <a:off x="4261249" y="2111988"/>
        <a:ext cx="941559" cy="294619"/>
      </dsp:txXfrm>
    </dsp:sp>
    <dsp:sp modelId="{024DAB6B-D6B3-4BDD-BA7F-CAC7ABD6E9AA}">
      <dsp:nvSpPr>
        <dsp:cNvPr id="0" name=""/>
        <dsp:cNvSpPr/>
      </dsp:nvSpPr>
      <dsp:spPr>
        <a:xfrm>
          <a:off x="4972571" y="3608827"/>
          <a:ext cx="2805906" cy="140295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fr-FR" sz="3900" kern="1200" dirty="0"/>
            <a:t>Vue</a:t>
          </a:r>
        </a:p>
      </dsp:txBody>
      <dsp:txXfrm>
        <a:off x="5013662" y="3649918"/>
        <a:ext cx="2723724" cy="1320771"/>
      </dsp:txXfrm>
    </dsp:sp>
    <dsp:sp modelId="{0F4C9D6B-1CA1-4DA3-9121-46511D4EBBC9}">
      <dsp:nvSpPr>
        <dsp:cNvPr id="0" name=""/>
        <dsp:cNvSpPr/>
      </dsp:nvSpPr>
      <dsp:spPr>
        <a:xfrm rot="10794173">
          <a:off x="3000914" y="3246856"/>
          <a:ext cx="1712847"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fr-FR" sz="2200" kern="1200"/>
        </a:p>
      </dsp:txBody>
      <dsp:txXfrm rot="10800000">
        <a:off x="3148224" y="3345063"/>
        <a:ext cx="1418227" cy="294619"/>
      </dsp:txXfrm>
    </dsp:sp>
    <dsp:sp modelId="{82E69911-2022-4753-8A11-DFF6F3D21F97}">
      <dsp:nvSpPr>
        <dsp:cNvPr id="0" name=""/>
        <dsp:cNvSpPr/>
      </dsp:nvSpPr>
      <dsp:spPr>
        <a:xfrm>
          <a:off x="25608" y="3617212"/>
          <a:ext cx="2805906" cy="140295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fr-FR" sz="3900" kern="1200" dirty="0"/>
            <a:t>Contrôleur</a:t>
          </a:r>
        </a:p>
      </dsp:txBody>
      <dsp:txXfrm>
        <a:off x="66699" y="3658303"/>
        <a:ext cx="2723724" cy="1320771"/>
      </dsp:txXfrm>
    </dsp:sp>
    <dsp:sp modelId="{C5DBC4B9-57F4-4FD5-9989-8F1E0257E31B}">
      <dsp:nvSpPr>
        <dsp:cNvPr id="0" name=""/>
        <dsp:cNvSpPr/>
      </dsp:nvSpPr>
      <dsp:spPr>
        <a:xfrm rot="17548386">
          <a:off x="2420873" y="1960807"/>
          <a:ext cx="1261067" cy="491033"/>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fr-FR" sz="2200" kern="1200"/>
        </a:p>
      </dsp:txBody>
      <dsp:txXfrm>
        <a:off x="2568183" y="2059014"/>
        <a:ext cx="966447" cy="294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D8644-4278-4F00-8FA8-BD8176E288DC}">
      <dsp:nvSpPr>
        <dsp:cNvPr id="0" name=""/>
        <dsp:cNvSpPr/>
      </dsp:nvSpPr>
      <dsp:spPr>
        <a:xfrm>
          <a:off x="7234" y="1584508"/>
          <a:ext cx="2162309" cy="712420"/>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Cliquer sur affichage ( barre de navigation Visual studio)</a:t>
          </a:r>
        </a:p>
      </dsp:txBody>
      <dsp:txXfrm>
        <a:off x="28100" y="1605374"/>
        <a:ext cx="2120577" cy="670688"/>
      </dsp:txXfrm>
    </dsp:sp>
    <dsp:sp modelId="{2CF0C6BC-52C4-4AF3-8511-7BB98E83A12A}">
      <dsp:nvSpPr>
        <dsp:cNvPr id="0" name=""/>
        <dsp:cNvSpPr/>
      </dsp:nvSpPr>
      <dsp:spPr>
        <a:xfrm>
          <a:off x="2385774" y="1672592"/>
          <a:ext cx="458409" cy="536252"/>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2385774" y="1779842"/>
        <a:ext cx="320886" cy="321752"/>
      </dsp:txXfrm>
    </dsp:sp>
    <dsp:sp modelId="{E850A64C-7FC2-4F75-B784-39E85FC20841}">
      <dsp:nvSpPr>
        <dsp:cNvPr id="0" name=""/>
        <dsp:cNvSpPr/>
      </dsp:nvSpPr>
      <dsp:spPr>
        <a:xfrm>
          <a:off x="3034467" y="1592519"/>
          <a:ext cx="2162309" cy="696397"/>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Cliquer sur Explorateur d’objets SQL </a:t>
          </a:r>
        </a:p>
      </dsp:txBody>
      <dsp:txXfrm>
        <a:off x="3054864" y="1612916"/>
        <a:ext cx="2121515" cy="655603"/>
      </dsp:txXfrm>
    </dsp:sp>
    <dsp:sp modelId="{09C6443C-90D2-453F-ADD1-A7935402292F}">
      <dsp:nvSpPr>
        <dsp:cNvPr id="0" name=""/>
        <dsp:cNvSpPr/>
      </dsp:nvSpPr>
      <dsp:spPr>
        <a:xfrm>
          <a:off x="5413008" y="1672592"/>
          <a:ext cx="458409" cy="536252"/>
        </a:xfrm>
        <a:prstGeom prst="rightArrow">
          <a:avLst>
            <a:gd name="adj1" fmla="val 60000"/>
            <a:gd name="adj2" fmla="val 50000"/>
          </a:avLst>
        </a:prstGeom>
        <a:gradFill rotWithShape="0">
          <a:gsLst>
            <a:gs pos="0">
              <a:schemeClr val="accent1">
                <a:tint val="60000"/>
                <a:hueOff val="0"/>
                <a:satOff val="0"/>
                <a:lumOff val="0"/>
                <a:alphaOff val="0"/>
                <a:tint val="65000"/>
                <a:lumMod val="110000"/>
              </a:schemeClr>
            </a:gs>
            <a:gs pos="88000">
              <a:schemeClr val="accent1">
                <a:tint val="60000"/>
                <a:hueOff val="0"/>
                <a:satOff val="0"/>
                <a:lumOff val="0"/>
                <a:alphaOff val="0"/>
                <a:tint val="90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5413008" y="1779842"/>
        <a:ext cx="320886" cy="321752"/>
      </dsp:txXfrm>
    </dsp:sp>
    <dsp:sp modelId="{9FC07A9B-B2BE-4EB0-B7DD-17159445A112}">
      <dsp:nvSpPr>
        <dsp:cNvPr id="0" name=""/>
        <dsp:cNvSpPr/>
      </dsp:nvSpPr>
      <dsp:spPr>
        <a:xfrm>
          <a:off x="6061701" y="1592519"/>
          <a:ext cx="2162309" cy="696397"/>
        </a:xfrm>
        <a:prstGeom prst="roundRect">
          <a:avLst>
            <a:gd name="adj" fmla="val 10000"/>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fr-FR" sz="1400" kern="1200" dirty="0"/>
            <a:t>Voir bases de données</a:t>
          </a:r>
        </a:p>
      </dsp:txBody>
      <dsp:txXfrm>
        <a:off x="6082098" y="1612916"/>
        <a:ext cx="2121515" cy="6556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98A834-C57E-483E-9DD7-CD78F9C4812E}">
      <dsp:nvSpPr>
        <dsp:cNvPr id="0" name=""/>
        <dsp:cNvSpPr/>
      </dsp:nvSpPr>
      <dsp:spPr>
        <a:xfrm>
          <a:off x="0" y="334401"/>
          <a:ext cx="9618133" cy="810809"/>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r-FR" sz="2100" kern="1200"/>
            <a:t>Une fois que vous disposez d’un contexte, vous interroger, ajouter (à l’aide de Add ou Attach méthodes) ou supprimer (à l’aide de Remove)</a:t>
          </a:r>
          <a:endParaRPr lang="en-US" sz="2100" kern="1200"/>
        </a:p>
      </dsp:txBody>
      <dsp:txXfrm>
        <a:off x="39580" y="373981"/>
        <a:ext cx="9538973" cy="731649"/>
      </dsp:txXfrm>
    </dsp:sp>
    <dsp:sp modelId="{1F2D9D67-89FE-41B2-94C4-1D134A4FA9B0}">
      <dsp:nvSpPr>
        <dsp:cNvPr id="0" name=""/>
        <dsp:cNvSpPr/>
      </dsp:nvSpPr>
      <dsp:spPr>
        <a:xfrm>
          <a:off x="0" y="1205691"/>
          <a:ext cx="9618133" cy="810809"/>
        </a:xfrm>
        <a:prstGeom prst="roundRect">
          <a:avLst/>
        </a:prstGeom>
        <a:solidFill>
          <a:schemeClr val="accent2">
            <a:hueOff val="-988095"/>
            <a:satOff val="4733"/>
            <a:lumOff val="437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r-FR" sz="2100" kern="1200"/>
            <a:t>les entités dans le contexte via ces propriétés. L’accès à un DbSet propriété sur un objet de contexte représentent une requête initiale </a:t>
          </a:r>
          <a:endParaRPr lang="en-US" sz="2100" kern="1200"/>
        </a:p>
      </dsp:txBody>
      <dsp:txXfrm>
        <a:off x="39580" y="1245271"/>
        <a:ext cx="9538973" cy="731649"/>
      </dsp:txXfrm>
    </dsp:sp>
    <dsp:sp modelId="{8EA95538-9D3E-4C1C-8ABF-96E3247A818C}">
      <dsp:nvSpPr>
        <dsp:cNvPr id="0" name=""/>
        <dsp:cNvSpPr/>
      </dsp:nvSpPr>
      <dsp:spPr>
        <a:xfrm>
          <a:off x="0" y="2076981"/>
          <a:ext cx="9618133" cy="810809"/>
        </a:xfrm>
        <a:prstGeom prst="roundRect">
          <a:avLst/>
        </a:prstGeom>
        <a:solidFill>
          <a:schemeClr val="accent2">
            <a:hueOff val="-1976191"/>
            <a:satOff val="9467"/>
            <a:lumOff val="875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r-FR" sz="2100" kern="1200"/>
            <a:t>qui retourne toutes les entités du type spécifié. Notez que l’accès à une propriété pas exécute la requête.</a:t>
          </a:r>
          <a:endParaRPr lang="en-US" sz="2100" kern="1200"/>
        </a:p>
      </dsp:txBody>
      <dsp:txXfrm>
        <a:off x="39580" y="2116561"/>
        <a:ext cx="9538973" cy="731649"/>
      </dsp:txXfrm>
    </dsp:sp>
    <dsp:sp modelId="{7947099E-E815-4CEF-853B-9F5B32A71A36}">
      <dsp:nvSpPr>
        <dsp:cNvPr id="0" name=""/>
        <dsp:cNvSpPr/>
      </dsp:nvSpPr>
      <dsp:spPr>
        <a:xfrm>
          <a:off x="0" y="2948271"/>
          <a:ext cx="9618133" cy="810809"/>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fr-FR" sz="2100" kern="1200"/>
            <a:t>Une requête est exécutée lorsque :</a:t>
          </a:r>
          <a:endParaRPr lang="en-US" sz="2100" kern="1200"/>
        </a:p>
      </dsp:txBody>
      <dsp:txXfrm>
        <a:off x="39580" y="2987851"/>
        <a:ext cx="9538973" cy="7316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822971-BCBE-4F2A-BD0C-86CF52A351E4}">
      <dsp:nvSpPr>
        <dsp:cNvPr id="0" name=""/>
        <dsp:cNvSpPr/>
      </dsp:nvSpPr>
      <dsp:spPr>
        <a:xfrm>
          <a:off x="0" y="68227"/>
          <a:ext cx="9618133" cy="749933"/>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fr-FR" sz="1800" kern="1200"/>
            <a:t>elle est énumérée par une instruction foreach (C#) ou For Each (Visual Basic) ;</a:t>
          </a:r>
          <a:endParaRPr lang="en-US" sz="1800" kern="1200"/>
        </a:p>
      </dsp:txBody>
      <dsp:txXfrm>
        <a:off x="36609" y="104836"/>
        <a:ext cx="9544915" cy="676715"/>
      </dsp:txXfrm>
    </dsp:sp>
    <dsp:sp modelId="{20729055-31EE-4609-A4EA-4A3F2EFC9E42}">
      <dsp:nvSpPr>
        <dsp:cNvPr id="0" name=""/>
        <dsp:cNvSpPr/>
      </dsp:nvSpPr>
      <dsp:spPr>
        <a:xfrm>
          <a:off x="0" y="870000"/>
          <a:ext cx="9618133" cy="749933"/>
        </a:xfrm>
        <a:prstGeom prst="roundRect">
          <a:avLst/>
        </a:prstGeom>
        <a:solidFill>
          <a:schemeClr val="accent2">
            <a:hueOff val="-741071"/>
            <a:satOff val="3550"/>
            <a:lumOff val="328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fr-FR" sz="1800" kern="1200"/>
            <a:t>Elle est énumérée par une opération de collection comme ToArray, ToDictionary, ou ToList.</a:t>
          </a:r>
          <a:endParaRPr lang="en-US" sz="1800" kern="1200"/>
        </a:p>
      </dsp:txBody>
      <dsp:txXfrm>
        <a:off x="36609" y="906609"/>
        <a:ext cx="9544915" cy="676715"/>
      </dsp:txXfrm>
    </dsp:sp>
    <dsp:sp modelId="{66B9E5C3-9D0F-4EC3-8D06-80687DBCF473}">
      <dsp:nvSpPr>
        <dsp:cNvPr id="0" name=""/>
        <dsp:cNvSpPr/>
      </dsp:nvSpPr>
      <dsp:spPr>
        <a:xfrm>
          <a:off x="0" y="1671774"/>
          <a:ext cx="9618133" cy="749933"/>
        </a:xfrm>
        <a:prstGeom prst="roundRect">
          <a:avLst/>
        </a:prstGeom>
        <a:solidFill>
          <a:schemeClr val="accent2">
            <a:hueOff val="-1482143"/>
            <a:satOff val="7100"/>
            <a:lumOff val="6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fr-FR" sz="1800" kern="1200"/>
            <a:t>Les opérateurs LINQ, tels que First ou Any sont spécifiés dans la partie la plus extérieure de la requête.</a:t>
          </a:r>
          <a:endParaRPr lang="en-US" sz="1800" kern="1200"/>
        </a:p>
      </dsp:txBody>
      <dsp:txXfrm>
        <a:off x="36609" y="1708383"/>
        <a:ext cx="9544915" cy="676715"/>
      </dsp:txXfrm>
    </dsp:sp>
    <dsp:sp modelId="{388D984B-7BF2-44EC-AD1E-F7C79D4AA238}">
      <dsp:nvSpPr>
        <dsp:cNvPr id="0" name=""/>
        <dsp:cNvSpPr/>
      </dsp:nvSpPr>
      <dsp:spPr>
        <a:xfrm>
          <a:off x="0" y="2473547"/>
          <a:ext cx="9618133" cy="749933"/>
        </a:xfrm>
        <a:prstGeom prst="roundRect">
          <a:avLst/>
        </a:prstGeom>
        <a:solidFill>
          <a:schemeClr val="accent2">
            <a:hueOff val="-2223214"/>
            <a:satOff val="10650"/>
            <a:lumOff val="9853"/>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fr-FR" sz="1800" kern="1200"/>
            <a:t>Une des méthodes suivantes sont appelées : le Load méthode d’extension, DbEntityEntry.Reload, Database.ExecuteSqlCommand, et </a:t>
          </a:r>
          <a:endParaRPr lang="en-US" sz="1800" kern="1200"/>
        </a:p>
      </dsp:txBody>
      <dsp:txXfrm>
        <a:off x="36609" y="2510156"/>
        <a:ext cx="9544915" cy="676715"/>
      </dsp:txXfrm>
    </dsp:sp>
    <dsp:sp modelId="{F23B169D-6830-4D9C-9196-D30E8C8198A8}">
      <dsp:nvSpPr>
        <dsp:cNvPr id="0" name=""/>
        <dsp:cNvSpPr/>
      </dsp:nvSpPr>
      <dsp:spPr>
        <a:xfrm>
          <a:off x="0" y="3275321"/>
          <a:ext cx="9618133" cy="749933"/>
        </a:xfrm>
        <a:prstGeom prst="roundRect">
          <a:avLst/>
        </a:prstGeom>
        <a:solidFill>
          <a:schemeClr val="accent2">
            <a:hueOff val="-2964286"/>
            <a:satOff val="14200"/>
            <a:lumOff val="13137"/>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100000"/>
            </a:lnSpc>
            <a:spcBef>
              <a:spcPct val="0"/>
            </a:spcBef>
            <a:spcAft>
              <a:spcPct val="35000"/>
            </a:spcAft>
            <a:buNone/>
          </a:pPr>
          <a:r>
            <a:rPr lang="fr-FR" sz="1800" kern="1200"/>
            <a:t>DbSet&lt;T&gt;.Find, si une entité avec la clé spécifiée se trouve pas déjà chargée dans le contexte.</a:t>
          </a:r>
          <a:endParaRPr lang="en-US" sz="1800" kern="1200"/>
        </a:p>
      </dsp:txBody>
      <dsp:txXfrm>
        <a:off x="36609" y="3311930"/>
        <a:ext cx="9544915" cy="6767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1C681D-A9DF-47CF-A7E9-ED8709F27285}">
      <dsp:nvSpPr>
        <dsp:cNvPr id="0" name=""/>
        <dsp:cNvSpPr/>
      </dsp:nvSpPr>
      <dsp:spPr>
        <a:xfrm>
          <a:off x="0" y="115567"/>
          <a:ext cx="6628804" cy="49432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Par défaut, le contexte gère les connexions à la base de données. </a:t>
          </a:r>
          <a:endParaRPr lang="en-US" sz="1300" kern="1200"/>
        </a:p>
      </dsp:txBody>
      <dsp:txXfrm>
        <a:off x="24131" y="139698"/>
        <a:ext cx="6580542" cy="446063"/>
      </dsp:txXfrm>
    </dsp:sp>
    <dsp:sp modelId="{027331A6-5094-4C3B-8F35-D3F4BD8184DC}">
      <dsp:nvSpPr>
        <dsp:cNvPr id="0" name=""/>
        <dsp:cNvSpPr/>
      </dsp:nvSpPr>
      <dsp:spPr>
        <a:xfrm>
          <a:off x="0" y="647332"/>
          <a:ext cx="6628804" cy="494325"/>
        </a:xfrm>
        <a:prstGeom prst="roundRect">
          <a:avLst/>
        </a:prstGeom>
        <a:gradFill rotWithShape="0">
          <a:gsLst>
            <a:gs pos="0">
              <a:schemeClr val="accent2">
                <a:hueOff val="-370536"/>
                <a:satOff val="1775"/>
                <a:lumOff val="1642"/>
                <a:alphaOff val="0"/>
                <a:tint val="96000"/>
                <a:lumMod val="100000"/>
              </a:schemeClr>
            </a:gs>
            <a:gs pos="78000">
              <a:schemeClr val="accent2">
                <a:hueOff val="-370536"/>
                <a:satOff val="1775"/>
                <a:lumOff val="164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Le contexte s’ouvre et ferme les connexions en fonction des besoins. </a:t>
          </a:r>
          <a:endParaRPr lang="en-US" sz="1300" kern="1200"/>
        </a:p>
      </dsp:txBody>
      <dsp:txXfrm>
        <a:off x="24131" y="671463"/>
        <a:ext cx="6580542" cy="446063"/>
      </dsp:txXfrm>
    </dsp:sp>
    <dsp:sp modelId="{3DACD99D-C1CF-469B-80C9-372CA6913FAA}">
      <dsp:nvSpPr>
        <dsp:cNvPr id="0" name=""/>
        <dsp:cNvSpPr/>
      </dsp:nvSpPr>
      <dsp:spPr>
        <a:xfrm>
          <a:off x="0" y="1179097"/>
          <a:ext cx="6628804" cy="494325"/>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Par exemple, le contexte ouvre une connexion pour exécuter une requête, </a:t>
          </a:r>
          <a:endParaRPr lang="en-US" sz="1300" kern="1200"/>
        </a:p>
      </dsp:txBody>
      <dsp:txXfrm>
        <a:off x="24131" y="1203228"/>
        <a:ext cx="6580542" cy="446063"/>
      </dsp:txXfrm>
    </dsp:sp>
    <dsp:sp modelId="{1BAB743D-3F60-4CE0-877E-31D0C245D46F}">
      <dsp:nvSpPr>
        <dsp:cNvPr id="0" name=""/>
        <dsp:cNvSpPr/>
      </dsp:nvSpPr>
      <dsp:spPr>
        <a:xfrm>
          <a:off x="0" y="1710862"/>
          <a:ext cx="6628804" cy="494325"/>
        </a:xfrm>
        <a:prstGeom prst="roundRect">
          <a:avLst/>
        </a:prstGeom>
        <a:gradFill rotWithShape="0">
          <a:gsLst>
            <a:gs pos="0">
              <a:schemeClr val="accent2">
                <a:hueOff val="-1111607"/>
                <a:satOff val="5325"/>
                <a:lumOff val="4926"/>
                <a:alphaOff val="0"/>
                <a:tint val="96000"/>
                <a:lumMod val="100000"/>
              </a:schemeClr>
            </a:gs>
            <a:gs pos="78000">
              <a:schemeClr val="accent2">
                <a:hueOff val="-1111607"/>
                <a:satOff val="5325"/>
                <a:lumOff val="492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puis ferme la connexion lorsque tous les jeux de résultats ont été traitées.</a:t>
          </a:r>
          <a:endParaRPr lang="en-US" sz="1300" kern="1200"/>
        </a:p>
      </dsp:txBody>
      <dsp:txXfrm>
        <a:off x="24131" y="1734993"/>
        <a:ext cx="6580542" cy="446063"/>
      </dsp:txXfrm>
    </dsp:sp>
    <dsp:sp modelId="{62BA6B31-3477-4371-B11B-2800D4016AE0}">
      <dsp:nvSpPr>
        <dsp:cNvPr id="0" name=""/>
        <dsp:cNvSpPr/>
      </dsp:nvSpPr>
      <dsp:spPr>
        <a:xfrm>
          <a:off x="0" y="2242627"/>
          <a:ext cx="6628804" cy="494325"/>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Dans certains cas, vous souhaiterez avoir davantage de contrôle sur l'ouverture</a:t>
          </a:r>
          <a:endParaRPr lang="en-US" sz="1300" kern="1200"/>
        </a:p>
      </dsp:txBody>
      <dsp:txXfrm>
        <a:off x="24131" y="2266758"/>
        <a:ext cx="6580542" cy="446063"/>
      </dsp:txXfrm>
    </dsp:sp>
    <dsp:sp modelId="{1D612C7A-99B5-42B8-BEA0-E562F40ED900}">
      <dsp:nvSpPr>
        <dsp:cNvPr id="0" name=""/>
        <dsp:cNvSpPr/>
      </dsp:nvSpPr>
      <dsp:spPr>
        <a:xfrm>
          <a:off x="0" y="2774392"/>
          <a:ext cx="6628804" cy="494325"/>
        </a:xfrm>
        <a:prstGeom prst="roundRect">
          <a:avLst/>
        </a:prstGeom>
        <a:gradFill rotWithShape="0">
          <a:gsLst>
            <a:gs pos="0">
              <a:schemeClr val="accent2">
                <a:hueOff val="-1852679"/>
                <a:satOff val="8875"/>
                <a:lumOff val="8211"/>
                <a:alphaOff val="0"/>
                <a:tint val="96000"/>
                <a:lumMod val="100000"/>
              </a:schemeClr>
            </a:gs>
            <a:gs pos="78000">
              <a:schemeClr val="accent2">
                <a:hueOff val="-1852679"/>
                <a:satOff val="8875"/>
                <a:lumOff val="821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et la fermeture des connexions. Par exemple, lorsque vous travaillez avec SQL Server Compact,</a:t>
          </a:r>
          <a:endParaRPr lang="en-US" sz="1300" kern="1200"/>
        </a:p>
      </dsp:txBody>
      <dsp:txXfrm>
        <a:off x="24131" y="2798523"/>
        <a:ext cx="6580542" cy="446063"/>
      </dsp:txXfrm>
    </dsp:sp>
    <dsp:sp modelId="{A6F71701-2A16-4A09-B3E0-FE8F76CB7895}">
      <dsp:nvSpPr>
        <dsp:cNvPr id="0" name=""/>
        <dsp:cNvSpPr/>
      </dsp:nvSpPr>
      <dsp:spPr>
        <a:xfrm>
          <a:off x="0" y="3306158"/>
          <a:ext cx="6628804" cy="494325"/>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il est souvent recommandé de maintenir une connexion à la base de données ouverte distincte </a:t>
          </a:r>
          <a:endParaRPr lang="en-US" sz="1300" kern="1200"/>
        </a:p>
      </dsp:txBody>
      <dsp:txXfrm>
        <a:off x="24131" y="3330289"/>
        <a:ext cx="6580542" cy="446063"/>
      </dsp:txXfrm>
    </dsp:sp>
    <dsp:sp modelId="{243B01EA-3DF2-42E9-BCD3-186DB867F9FE}">
      <dsp:nvSpPr>
        <dsp:cNvPr id="0" name=""/>
        <dsp:cNvSpPr/>
      </dsp:nvSpPr>
      <dsp:spPr>
        <a:xfrm>
          <a:off x="0" y="3837923"/>
          <a:ext cx="6628804" cy="494325"/>
        </a:xfrm>
        <a:prstGeom prst="roundRect">
          <a:avLst/>
        </a:prstGeom>
        <a:gradFill rotWithShape="0">
          <a:gsLst>
            <a:gs pos="0">
              <a:schemeClr val="accent2">
                <a:hueOff val="-2593750"/>
                <a:satOff val="12425"/>
                <a:lumOff val="11495"/>
                <a:alphaOff val="0"/>
                <a:tint val="96000"/>
                <a:lumMod val="100000"/>
              </a:schemeClr>
            </a:gs>
            <a:gs pos="78000">
              <a:schemeClr val="accent2">
                <a:hueOff val="-2593750"/>
                <a:satOff val="12425"/>
                <a:lumOff val="1149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pour la durée de vie de l’application pour améliorer les performances. </a:t>
          </a:r>
          <a:endParaRPr lang="en-US" sz="1300" kern="1200"/>
        </a:p>
      </dsp:txBody>
      <dsp:txXfrm>
        <a:off x="24131" y="3862054"/>
        <a:ext cx="6580542" cy="446063"/>
      </dsp:txXfrm>
    </dsp:sp>
    <dsp:sp modelId="{5F548FFF-D0D8-45AE-997A-9B34E55BE7F9}">
      <dsp:nvSpPr>
        <dsp:cNvPr id="0" name=""/>
        <dsp:cNvSpPr/>
      </dsp:nvSpPr>
      <dsp:spPr>
        <a:xfrm>
          <a:off x="0" y="4369688"/>
          <a:ext cx="6628804" cy="494325"/>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fr-FR" sz="1300" b="0" i="0" kern="1200" baseline="0"/>
            <a:t>Vous pouvez gérer ce processus manuellement à l'aide de la propriété Connection.</a:t>
          </a:r>
          <a:endParaRPr lang="en-US" sz="1300" kern="1200"/>
        </a:p>
      </dsp:txBody>
      <dsp:txXfrm>
        <a:off x="24131" y="4393819"/>
        <a:ext cx="6580542" cy="446063"/>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45598-FF1F-4607-8E86-74BB894AB942}" type="datetimeFigureOut">
              <a:rPr lang="fr-FR" smtClean="0"/>
              <a:t>07/02/2020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54B527-F5DD-411D-A4BD-4B98D8F617E5}" type="slidenum">
              <a:rPr lang="fr-FR" smtClean="0"/>
              <a:t>‹N°›</a:t>
            </a:fld>
            <a:endParaRPr lang="fr-FR"/>
          </a:p>
        </p:txBody>
      </p:sp>
    </p:spTree>
    <p:extLst>
      <p:ext uri="{BB962C8B-B14F-4D97-AF65-F5344CB8AC3E}">
        <p14:creationId xmlns:p14="http://schemas.microsoft.com/office/powerpoint/2010/main" val="232037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2582477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3659836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68999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2113076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52676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1412298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3435103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1790701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152431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2DD4770-A9FE-4787-BC97-7846D73D86AC}" type="datetimeFigureOut">
              <a:rPr lang="fr-FR" smtClean="0"/>
              <a:t>07/02/2020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1230382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2DD4770-A9FE-4787-BC97-7846D73D86AC}" type="datetimeFigureOut">
              <a:rPr lang="fr-FR" smtClean="0"/>
              <a:t>07/02/2020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11982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2DD4770-A9FE-4787-BC97-7846D73D86AC}" type="datetimeFigureOut">
              <a:rPr lang="fr-FR" smtClean="0"/>
              <a:t>07/02/2020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996487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2DD4770-A9FE-4787-BC97-7846D73D86AC}" type="datetimeFigureOut">
              <a:rPr lang="fr-FR" smtClean="0"/>
              <a:t>07/02/2020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2839258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D4770-A9FE-4787-BC97-7846D73D86AC}" type="datetimeFigureOut">
              <a:rPr lang="fr-FR" smtClean="0"/>
              <a:t>07/02/2020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94776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2DD4770-A9FE-4787-BC97-7846D73D86AC}" type="datetimeFigureOut">
              <a:rPr lang="fr-FR" smtClean="0"/>
              <a:t>07/02/2020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247997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2DD4770-A9FE-4787-BC97-7846D73D86AC}" type="datetimeFigureOut">
              <a:rPr lang="fr-FR" smtClean="0"/>
              <a:t>07/02/2020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A143EE3-45B5-4EFF-8EDE-C63582E6D5A6}" type="slidenum">
              <a:rPr lang="fr-FR" smtClean="0"/>
              <a:t>‹N°›</a:t>
            </a:fld>
            <a:endParaRPr lang="fr-FR"/>
          </a:p>
        </p:txBody>
      </p:sp>
    </p:spTree>
    <p:extLst>
      <p:ext uri="{BB962C8B-B14F-4D97-AF65-F5344CB8AC3E}">
        <p14:creationId xmlns:p14="http://schemas.microsoft.com/office/powerpoint/2010/main" val="293623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D4770-A9FE-4787-BC97-7846D73D86AC}" type="datetimeFigureOut">
              <a:rPr lang="fr-FR" smtClean="0"/>
              <a:t>07/02/2020</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A143EE3-45B5-4EFF-8EDE-C63582E6D5A6}" type="slidenum">
              <a:rPr lang="fr-FR" smtClean="0"/>
              <a:t>‹N°›</a:t>
            </a:fld>
            <a:endParaRPr lang="fr-FR"/>
          </a:p>
        </p:txBody>
      </p:sp>
      <p:sp>
        <p:nvSpPr>
          <p:cNvPr id="18" name="MSIPCMContentMarking" descr="{&quot;HashCode&quot;:-424964394,&quot;Placement&quot;:&quot;Footer&quot;,&quot;Top&quot;:520.3781,&quot;Left&quot;:874.774353,&quot;SlideWidth&quot;:960,&quot;SlideHeight&quot;:540}">
            <a:extLst>
              <a:ext uri="{FF2B5EF4-FFF2-40B4-BE49-F238E27FC236}">
                <a16:creationId xmlns:a16="http://schemas.microsoft.com/office/drawing/2014/main" id="{F9B300BA-4D6A-497C-A970-1D498B68F477}"/>
              </a:ext>
            </a:extLst>
          </p:cNvPr>
          <p:cNvSpPr txBox="1"/>
          <p:nvPr userDrawn="1"/>
        </p:nvSpPr>
        <p:spPr>
          <a:xfrm>
            <a:off x="11109634" y="6608802"/>
            <a:ext cx="1082366" cy="249198"/>
          </a:xfrm>
          <a:prstGeom prst="rect">
            <a:avLst/>
          </a:prstGeom>
          <a:noFill/>
        </p:spPr>
        <p:txBody>
          <a:bodyPr vert="horz" wrap="square" lIns="0" tIns="0" rIns="0" bIns="0" rtlCol="0" anchor="ctr" anchorCtr="1">
            <a:spAutoFit/>
          </a:bodyPr>
          <a:lstStyle/>
          <a:p>
            <a:pPr algn="r">
              <a:spcBef>
                <a:spcPts val="0"/>
              </a:spcBef>
              <a:spcAft>
                <a:spcPts val="0"/>
              </a:spcAft>
            </a:pPr>
            <a:r>
              <a:rPr lang="fr-FR" sz="1000">
                <a:solidFill>
                  <a:srgbClr val="000000"/>
                </a:solidFill>
                <a:latin typeface="Arial" panose="020B0604020202020204" pitchFamily="34" charset="0"/>
              </a:rPr>
              <a:t>Confidential C</a:t>
            </a:r>
          </a:p>
        </p:txBody>
      </p:sp>
    </p:spTree>
    <p:extLst>
      <p:ext uri="{BB962C8B-B14F-4D97-AF65-F5344CB8AC3E}">
        <p14:creationId xmlns:p14="http://schemas.microsoft.com/office/powerpoint/2010/main" val="24101113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hyperlink" Target="https://docs.microsoft.com/fr-fr/ef/ef6/modeling/inde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9.xml.rels><?xml version="1.0" encoding="UTF-8" standalone="yes"?>
<Relationships xmlns="http://schemas.openxmlformats.org/package/2006/relationships"><Relationship Id="rId2" Type="http://schemas.openxmlformats.org/officeDocument/2006/relationships/hyperlink" Target="https://www.journaldunet.com/developpeur/technos-net/asp-ne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8B9709-7D2A-425C-8BCA-F8C35BCF2DFF}"/>
              </a:ext>
            </a:extLst>
          </p:cNvPr>
          <p:cNvSpPr>
            <a:spLocks noGrp="1"/>
          </p:cNvSpPr>
          <p:nvPr>
            <p:ph type="ctrTitle"/>
          </p:nvPr>
        </p:nvSpPr>
        <p:spPr/>
        <p:txBody>
          <a:bodyPr/>
          <a:lstStyle/>
          <a:p>
            <a:r>
              <a:rPr lang="fr-FR" dirty="0"/>
              <a:t>.Net Framework MVC 5</a:t>
            </a:r>
          </a:p>
        </p:txBody>
      </p:sp>
      <p:sp>
        <p:nvSpPr>
          <p:cNvPr id="3" name="Sous-titre 2">
            <a:extLst>
              <a:ext uri="{FF2B5EF4-FFF2-40B4-BE49-F238E27FC236}">
                <a16:creationId xmlns:a16="http://schemas.microsoft.com/office/drawing/2014/main" id="{2BB5980E-F5C7-4FEA-A6AA-850790B0D4D5}"/>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911898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68527C-E57D-45DF-B5A6-4A7AF706C0FE}"/>
              </a:ext>
            </a:extLst>
          </p:cNvPr>
          <p:cNvSpPr>
            <a:spLocks noGrp="1"/>
          </p:cNvSpPr>
          <p:nvPr>
            <p:ph type="title"/>
          </p:nvPr>
        </p:nvSpPr>
        <p:spPr/>
        <p:txBody>
          <a:bodyPr>
            <a:normAutofit fontScale="90000"/>
          </a:bodyPr>
          <a:lstStyle/>
          <a:p>
            <a:r>
              <a:rPr lang="fr-FR" dirty="0"/>
              <a:t>Comment trouver sa base de donnée locale sur SQL serveur express </a:t>
            </a:r>
            <a:r>
              <a:rPr lang="fr-FR" dirty="0" err="1"/>
              <a:t>localdb</a:t>
            </a:r>
            <a:r>
              <a:rPr lang="fr-FR" dirty="0"/>
              <a:t>?														</a:t>
            </a:r>
          </a:p>
        </p:txBody>
      </p:sp>
      <p:graphicFrame>
        <p:nvGraphicFramePr>
          <p:cNvPr id="8" name="Espace réservé du contenu 7">
            <a:extLst>
              <a:ext uri="{FF2B5EF4-FFF2-40B4-BE49-F238E27FC236}">
                <a16:creationId xmlns:a16="http://schemas.microsoft.com/office/drawing/2014/main" id="{15EF388B-44A8-45BB-B57B-12019A7E2560}"/>
              </a:ext>
            </a:extLst>
          </p:cNvPr>
          <p:cNvGraphicFramePr>
            <a:graphicFrameLocks noGrp="1"/>
          </p:cNvGraphicFramePr>
          <p:nvPr>
            <p:ph idx="1"/>
            <p:extLst>
              <p:ext uri="{D42A27DB-BD31-4B8C-83A1-F6EECF244321}">
                <p14:modId xmlns:p14="http://schemas.microsoft.com/office/powerpoint/2010/main" val="4138182427"/>
              </p:ext>
            </p:extLst>
          </p:nvPr>
        </p:nvGraphicFramePr>
        <p:xfrm>
          <a:off x="677334" y="1930400"/>
          <a:ext cx="8231245"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8340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239DBE-A992-4874-8470-B4877F711AD1}"/>
              </a:ext>
            </a:extLst>
          </p:cNvPr>
          <p:cNvSpPr>
            <a:spLocks noGrp="1"/>
          </p:cNvSpPr>
          <p:nvPr>
            <p:ph type="title"/>
          </p:nvPr>
        </p:nvSpPr>
        <p:spPr/>
        <p:txBody>
          <a:bodyPr/>
          <a:lstStyle/>
          <a:p>
            <a:r>
              <a:rPr lang="fr-FR" dirty="0"/>
              <a:t>Utilisation de </a:t>
            </a:r>
            <a:r>
              <a:rPr lang="fr-FR" dirty="0" err="1"/>
              <a:t>Dbcontext</a:t>
            </a:r>
            <a:endParaRPr lang="fr-FR" dirty="0"/>
          </a:p>
        </p:txBody>
      </p:sp>
      <p:sp>
        <p:nvSpPr>
          <p:cNvPr id="5" name="Rectangle 2">
            <a:extLst>
              <a:ext uri="{FF2B5EF4-FFF2-40B4-BE49-F238E27FC236}">
                <a16:creationId xmlns:a16="http://schemas.microsoft.com/office/drawing/2014/main" id="{1D026ACB-D08A-44E2-9A6E-9522A7FEA3E3}"/>
              </a:ext>
            </a:extLst>
          </p:cNvPr>
          <p:cNvSpPr>
            <a:spLocks noGrp="1" noChangeArrowheads="1"/>
          </p:cNvSpPr>
          <p:nvPr>
            <p:ph idx="1"/>
          </p:nvPr>
        </p:nvSpPr>
        <p:spPr bwMode="auto">
          <a:xfrm>
            <a:off x="677334" y="2290057"/>
            <a:ext cx="8005112" cy="242111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41224" tIns="101568" rIns="0" bIns="10156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Pour utiliser </a:t>
            </a:r>
            <a:r>
              <a:rPr kumimoji="0" lang="fr-FR" altLang="fr-FR" sz="1200" b="0" i="0" u="none" strike="noStrike" cap="none" normalizeH="0" baseline="0" dirty="0" err="1">
                <a:ln>
                  <a:noFill/>
                </a:ln>
                <a:solidFill>
                  <a:srgbClr val="171717"/>
                </a:solidFill>
                <a:effectLst/>
                <a:latin typeface="Segoe UI" panose="020B0502040204020203" pitchFamily="34" charset="0"/>
                <a:cs typeface="Segoe UI" panose="020B0502040204020203" pitchFamily="34" charset="0"/>
              </a:rPr>
              <a:t>Entity</a:t>
            </a: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 Framework pour interroger, insérer, mettre à jour et supprimer des données à l’aide d’objets .NET,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vous devez d’abord </a:t>
            </a:r>
            <a:r>
              <a:rPr kumimoji="0" lang="fr-FR" altLang="fr-FR" sz="1200" b="0" i="0" u="sng" strike="noStrike" cap="none" normalizeH="0" baseline="0" dirty="0">
                <a:ln>
                  <a:noFill/>
                </a:ln>
                <a:solidFill>
                  <a:srgbClr val="171717"/>
                </a:solidFill>
                <a:effectLst/>
                <a:latin typeface="Segoe UI" panose="020B0502040204020203" pitchFamily="34" charset="0"/>
                <a:cs typeface="Segoe UI" panose="020B0502040204020203" pitchFamily="34" charset="0"/>
                <a:hlinkClick r:id="rId2"/>
              </a:rPr>
              <a:t>créer un modèle</a:t>
            </a: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 qui mappe les entités et les relations qui sont définies dans votre modèle à des tables dans une base de données.</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Une fois que vous avez un modèle, la classe principale, votre application interagit avec est </a:t>
            </a:r>
            <a:r>
              <a:rPr kumimoji="0" lang="fr-FR" altLang="fr-FR" sz="900" b="0" i="0" u="none" strike="noStrike" cap="none" normalizeH="0" baseline="0" dirty="0" err="1">
                <a:ln>
                  <a:noFill/>
                </a:ln>
                <a:solidFill>
                  <a:srgbClr val="171717"/>
                </a:solidFill>
                <a:effectLst/>
                <a:latin typeface="SFMono-Regular"/>
                <a:cs typeface="Segoe UI" panose="020B0502040204020203" pitchFamily="34" charset="0"/>
              </a:rPr>
              <a:t>System.Data.Entity.DbContext</a:t>
            </a: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 (souvent appelé la classe de contexte).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Vous pouvez utiliser un </a:t>
            </a:r>
            <a:r>
              <a:rPr kumimoji="0" lang="fr-FR" altLang="fr-FR" sz="1200" b="0" i="0" u="none" strike="noStrike" cap="none" normalizeH="0" baseline="0" dirty="0" err="1">
                <a:ln>
                  <a:noFill/>
                </a:ln>
                <a:solidFill>
                  <a:srgbClr val="171717"/>
                </a:solidFill>
                <a:effectLst/>
                <a:latin typeface="Segoe UI" panose="020B0502040204020203" pitchFamily="34" charset="0"/>
                <a:cs typeface="Segoe UI" panose="020B0502040204020203" pitchFamily="34" charset="0"/>
              </a:rPr>
              <a:t>DbContext</a:t>
            </a: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 associé à un modèle pour :</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Écrire et exécuter des requêtes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Matérialiser les résultats de la requête en tant qu’objets d’entité</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Le suivi des modifications apportées à ces objets.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Conserver les modifications de l’objet dans la base de données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Lier des objets en mémoire pour les contrôles d’interface utilisateur</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171717"/>
                </a:solidFill>
                <a:effectLst/>
                <a:latin typeface="Segoe UI" panose="020B0502040204020203" pitchFamily="34" charset="0"/>
                <a:cs typeface="Segoe UI" panose="020B0502040204020203" pitchFamily="34" charset="0"/>
              </a:rPr>
              <a:t>Cette page fournit des conseils sur la gestion de la classe de contexte.</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3557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68B1FCA-A80D-4A07-8F64-89EFE0E1B7DE}"/>
              </a:ext>
            </a:extLst>
          </p:cNvPr>
          <p:cNvSpPr>
            <a:spLocks noGrp="1"/>
          </p:cNvSpPr>
          <p:nvPr>
            <p:ph type="title"/>
          </p:nvPr>
        </p:nvSpPr>
        <p:spPr>
          <a:xfrm>
            <a:off x="677334" y="609600"/>
            <a:ext cx="8596668" cy="1320800"/>
          </a:xfrm>
        </p:spPr>
        <p:txBody>
          <a:bodyPr anchor="t">
            <a:normAutofit/>
          </a:bodyPr>
          <a:lstStyle/>
          <a:p>
            <a:r>
              <a:rPr lang="fr-FR"/>
              <a:t>Utilisation de Dbcontext</a:t>
            </a:r>
            <a:endParaRPr lang="fr-FR" dirty="0"/>
          </a:p>
        </p:txBody>
      </p:sp>
      <p:sp>
        <p:nvSpPr>
          <p:cNvPr id="3" name="Espace réservé du contenu 2">
            <a:extLst>
              <a:ext uri="{FF2B5EF4-FFF2-40B4-BE49-F238E27FC236}">
                <a16:creationId xmlns:a16="http://schemas.microsoft.com/office/drawing/2014/main" id="{8BBB71DD-0BEA-48BB-AC50-A1ADA4013B78}"/>
              </a:ext>
            </a:extLst>
          </p:cNvPr>
          <p:cNvSpPr>
            <a:spLocks noGrp="1"/>
          </p:cNvSpPr>
          <p:nvPr>
            <p:ph idx="1"/>
          </p:nvPr>
        </p:nvSpPr>
        <p:spPr>
          <a:xfrm>
            <a:off x="677334" y="2160589"/>
            <a:ext cx="3957349" cy="3749323"/>
          </a:xfrm>
        </p:spPr>
        <p:txBody>
          <a:bodyPr>
            <a:normAutofit/>
          </a:bodyPr>
          <a:lstStyle/>
          <a:p>
            <a:r>
              <a:rPr lang="fr-FR"/>
              <a:t>La méthode recommandée pour travailler avec contexte consiste à définir une classe qui dérive de DbContext et expose les propriétés DbSet qui représentent des collections d’entités dans le contexte spécifiées. Si vous travaillez avec le Concepteur EF, le contexte sera généré pour vous. Si vous utilisez Code First, vous allez généralement écrire le contexte vous-même.</a:t>
            </a:r>
          </a:p>
          <a:p>
            <a:endParaRPr lang="fr-FR" dirty="0"/>
          </a:p>
        </p:txBody>
      </p:sp>
      <p:pic>
        <p:nvPicPr>
          <p:cNvPr id="5" name="Image 4" descr="Une image contenant capture d’écran, oiseau&#10;&#10;Description générée automatiquement">
            <a:extLst>
              <a:ext uri="{FF2B5EF4-FFF2-40B4-BE49-F238E27FC236}">
                <a16:creationId xmlns:a16="http://schemas.microsoft.com/office/drawing/2014/main" id="{E2136D51-94C8-4A5A-B8E1-671633FFD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7137" y="2159331"/>
            <a:ext cx="4204989" cy="1618777"/>
          </a:xfrm>
          <a:prstGeom prst="rect">
            <a:avLst/>
          </a:prstGeom>
        </p:spPr>
      </p:pic>
    </p:spTree>
    <p:extLst>
      <p:ext uri="{BB962C8B-B14F-4D97-AF65-F5344CB8AC3E}">
        <p14:creationId xmlns:p14="http://schemas.microsoft.com/office/powerpoint/2010/main" val="3904579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3B06DEC7-07CC-472D-9788-EC94899D5754}"/>
              </a:ext>
            </a:extLst>
          </p:cNvPr>
          <p:cNvSpPr>
            <a:spLocks noGrp="1"/>
          </p:cNvSpPr>
          <p:nvPr>
            <p:ph type="title"/>
          </p:nvPr>
        </p:nvSpPr>
        <p:spPr/>
        <p:txBody>
          <a:bodyPr/>
          <a:lstStyle/>
          <a:p>
            <a:r>
              <a:rPr lang="fr-FR" dirty="0"/>
              <a:t>Utilisation de </a:t>
            </a:r>
            <a:r>
              <a:rPr lang="fr-FR" dirty="0" err="1"/>
              <a:t>Dbcontext</a:t>
            </a:r>
            <a:endParaRPr lang="fr-FR" dirty="0"/>
          </a:p>
        </p:txBody>
      </p:sp>
      <p:sp>
        <p:nvSpPr>
          <p:cNvPr id="5" name="Espace réservé du contenu 4">
            <a:extLst>
              <a:ext uri="{FF2B5EF4-FFF2-40B4-BE49-F238E27FC236}">
                <a16:creationId xmlns:a16="http://schemas.microsoft.com/office/drawing/2014/main" id="{F194B3BD-9398-492E-B64B-B323BE7AEEB5}"/>
              </a:ext>
            </a:extLst>
          </p:cNvPr>
          <p:cNvSpPr>
            <a:spLocks noGrp="1"/>
          </p:cNvSpPr>
          <p:nvPr>
            <p:ph sz="half" idx="1"/>
          </p:nvPr>
        </p:nvSpPr>
        <p:spPr/>
        <p:txBody>
          <a:bodyPr>
            <a:normAutofit fontScale="92500" lnSpcReduction="10000"/>
          </a:bodyPr>
          <a:lstStyle/>
          <a:p>
            <a:pPr marL="0" lvl="0" indent="0" defTabSz="914400" eaLnBrk="0" fontAlgn="base" hangingPunct="0">
              <a:lnSpc>
                <a:spcPct val="90000"/>
              </a:lnSpc>
              <a:spcBef>
                <a:spcPct val="0"/>
              </a:spcBef>
              <a:spcAft>
                <a:spcPts val="600"/>
              </a:spcAft>
              <a:buClrTx/>
              <a:buSzTx/>
              <a:buNone/>
            </a:pPr>
            <a:r>
              <a:rPr lang="fr-FR" altLang="fr-FR" dirty="0">
                <a:latin typeface="Segoe UI" panose="020B0502040204020203" pitchFamily="34" charset="0"/>
                <a:cs typeface="Segoe UI" panose="020B0502040204020203" pitchFamily="34" charset="0"/>
              </a:rPr>
              <a:t>Une fois que vous disposez d’un contexte, vous interroger, ajouter (à l’aide de </a:t>
            </a:r>
            <a:r>
              <a:rPr lang="fr-FR" altLang="fr-FR" dirty="0" err="1">
                <a:latin typeface="SFMono-Regular"/>
                <a:cs typeface="Segoe UI" panose="020B0502040204020203" pitchFamily="34" charset="0"/>
              </a:rPr>
              <a:t>Add</a:t>
            </a:r>
            <a:r>
              <a:rPr lang="fr-FR" altLang="fr-FR" dirty="0">
                <a:latin typeface="Segoe UI" panose="020B0502040204020203" pitchFamily="34" charset="0"/>
                <a:cs typeface="Segoe UI" panose="020B0502040204020203" pitchFamily="34" charset="0"/>
              </a:rPr>
              <a:t> ou </a:t>
            </a:r>
            <a:r>
              <a:rPr lang="fr-FR" altLang="fr-FR" dirty="0" err="1">
                <a:latin typeface="SFMono-Regular"/>
                <a:cs typeface="Segoe UI" panose="020B0502040204020203" pitchFamily="34" charset="0"/>
              </a:rPr>
              <a:t>Attach</a:t>
            </a:r>
            <a:r>
              <a:rPr lang="fr-FR" altLang="fr-FR" dirty="0">
                <a:latin typeface="Segoe UI" panose="020B0502040204020203" pitchFamily="34" charset="0"/>
                <a:cs typeface="Segoe UI" panose="020B0502040204020203" pitchFamily="34" charset="0"/>
              </a:rPr>
              <a:t> méthodes) ou supprimer (à l’aide de </a:t>
            </a:r>
            <a:r>
              <a:rPr lang="fr-FR" altLang="fr-FR" dirty="0" err="1">
                <a:latin typeface="SFMono-Regular"/>
                <a:cs typeface="Segoe UI" panose="020B0502040204020203" pitchFamily="34" charset="0"/>
              </a:rPr>
              <a:t>Remove</a:t>
            </a:r>
            <a:r>
              <a:rPr lang="fr-FR" altLang="fr-FR" dirty="0">
                <a:latin typeface="Segoe UI" panose="020B0502040204020203" pitchFamily="34" charset="0"/>
                <a:cs typeface="Segoe UI" panose="020B0502040204020203" pitchFamily="34" charset="0"/>
              </a:rPr>
              <a:t>)</a:t>
            </a:r>
          </a:p>
          <a:p>
            <a:pPr marL="0" lvl="0" indent="0" defTabSz="914400" eaLnBrk="0" fontAlgn="base" hangingPunct="0">
              <a:lnSpc>
                <a:spcPct val="90000"/>
              </a:lnSpc>
              <a:spcBef>
                <a:spcPct val="0"/>
              </a:spcBef>
              <a:spcAft>
                <a:spcPts val="600"/>
              </a:spcAft>
              <a:buClrTx/>
              <a:buSzTx/>
              <a:buNone/>
            </a:pPr>
            <a:r>
              <a:rPr lang="fr-FR" altLang="fr-FR" dirty="0">
                <a:latin typeface="Segoe UI" panose="020B0502040204020203" pitchFamily="34" charset="0"/>
                <a:cs typeface="Segoe UI" panose="020B0502040204020203" pitchFamily="34" charset="0"/>
              </a:rPr>
              <a:t> les entités dans le contexte via ces propriétés. L’accès à un </a:t>
            </a:r>
            <a:r>
              <a:rPr lang="fr-FR" altLang="fr-FR" dirty="0" err="1">
                <a:latin typeface="SFMono-Regular"/>
                <a:cs typeface="Segoe UI" panose="020B0502040204020203" pitchFamily="34" charset="0"/>
              </a:rPr>
              <a:t>DbSet</a:t>
            </a:r>
            <a:r>
              <a:rPr lang="fr-FR" altLang="fr-FR" dirty="0">
                <a:latin typeface="Segoe UI" panose="020B0502040204020203" pitchFamily="34" charset="0"/>
                <a:cs typeface="Segoe UI" panose="020B0502040204020203" pitchFamily="34" charset="0"/>
              </a:rPr>
              <a:t> propriété sur un objet de contexte représentent une requête initiale </a:t>
            </a:r>
          </a:p>
          <a:p>
            <a:pPr marL="0" lvl="0" indent="0" defTabSz="914400" eaLnBrk="0" fontAlgn="base" hangingPunct="0">
              <a:lnSpc>
                <a:spcPct val="90000"/>
              </a:lnSpc>
              <a:spcBef>
                <a:spcPct val="0"/>
              </a:spcBef>
              <a:spcAft>
                <a:spcPts val="600"/>
              </a:spcAft>
              <a:buClrTx/>
              <a:buSzTx/>
              <a:buNone/>
            </a:pPr>
            <a:r>
              <a:rPr lang="fr-FR" altLang="fr-FR" dirty="0">
                <a:latin typeface="Segoe UI" panose="020B0502040204020203" pitchFamily="34" charset="0"/>
                <a:cs typeface="Segoe UI" panose="020B0502040204020203" pitchFamily="34" charset="0"/>
              </a:rPr>
              <a:t>qui retourne toutes les entités du type spécifié. Notez que l’accès à une propriété pas exécute la requête.</a:t>
            </a:r>
          </a:p>
          <a:p>
            <a:pPr marL="0" lvl="0" indent="0" defTabSz="914400" eaLnBrk="0" fontAlgn="base" hangingPunct="0">
              <a:lnSpc>
                <a:spcPct val="90000"/>
              </a:lnSpc>
              <a:spcBef>
                <a:spcPct val="0"/>
              </a:spcBef>
              <a:spcAft>
                <a:spcPts val="600"/>
              </a:spcAft>
              <a:buClrTx/>
              <a:buSzTx/>
              <a:buNone/>
            </a:pPr>
            <a:r>
              <a:rPr lang="fr-FR" altLang="fr-FR" dirty="0">
                <a:latin typeface="Segoe UI" panose="020B0502040204020203" pitchFamily="34" charset="0"/>
                <a:cs typeface="Segoe UI" panose="020B0502040204020203" pitchFamily="34" charset="0"/>
              </a:rPr>
              <a:t>Une requête est exécutée lorsque :</a:t>
            </a:r>
            <a:endParaRPr lang="fr-FR" altLang="fr-FR" dirty="0"/>
          </a:p>
          <a:p>
            <a:endParaRPr lang="fr-FR" dirty="0"/>
          </a:p>
        </p:txBody>
      </p:sp>
      <p:sp>
        <p:nvSpPr>
          <p:cNvPr id="6" name="Espace réservé du contenu 5">
            <a:extLst>
              <a:ext uri="{FF2B5EF4-FFF2-40B4-BE49-F238E27FC236}">
                <a16:creationId xmlns:a16="http://schemas.microsoft.com/office/drawing/2014/main" id="{A0F8567D-4CF2-4253-B78F-85E7A1D67687}"/>
              </a:ext>
            </a:extLst>
          </p:cNvPr>
          <p:cNvSpPr>
            <a:spLocks noGrp="1"/>
          </p:cNvSpPr>
          <p:nvPr>
            <p:ph sz="half" idx="2"/>
          </p:nvPr>
        </p:nvSpPr>
        <p:spPr/>
        <p:txBody>
          <a:bodyPr>
            <a:normAutofit fontScale="92500" lnSpcReduction="10000"/>
          </a:bodyPr>
          <a:lstStyle/>
          <a:p>
            <a:pPr marL="0" lvl="0" indent="0" defTabSz="914400" eaLnBrk="0" fontAlgn="base" hangingPunct="0">
              <a:lnSpc>
                <a:spcPct val="90000"/>
              </a:lnSpc>
              <a:spcBef>
                <a:spcPct val="0"/>
              </a:spcBef>
              <a:spcAft>
                <a:spcPts val="600"/>
              </a:spcAft>
              <a:buClrTx/>
              <a:buSzTx/>
              <a:buFontTx/>
              <a:buChar char="•"/>
            </a:pPr>
            <a:r>
              <a:rPr lang="fr-FR" altLang="fr-FR" dirty="0">
                <a:latin typeface="Segoe UI" panose="020B0502040204020203" pitchFamily="34" charset="0"/>
                <a:cs typeface="Segoe UI" panose="020B0502040204020203" pitchFamily="34" charset="0"/>
              </a:rPr>
              <a:t>elle est énumérée par une instruction </a:t>
            </a:r>
            <a:r>
              <a:rPr lang="fr-FR" altLang="fr-FR" dirty="0" err="1">
                <a:latin typeface="SFMono-Regular"/>
                <a:cs typeface="Segoe UI" panose="020B0502040204020203" pitchFamily="34" charset="0"/>
              </a:rPr>
              <a:t>foreach</a:t>
            </a:r>
            <a:r>
              <a:rPr lang="fr-FR" altLang="fr-FR" dirty="0">
                <a:latin typeface="Segoe UI" panose="020B0502040204020203" pitchFamily="34" charset="0"/>
                <a:cs typeface="Segoe UI" panose="020B0502040204020203" pitchFamily="34" charset="0"/>
              </a:rPr>
              <a:t> (C#) ou </a:t>
            </a:r>
            <a:r>
              <a:rPr lang="fr-FR" altLang="fr-FR" dirty="0">
                <a:latin typeface="SFMono-Regular"/>
                <a:cs typeface="Segoe UI" panose="020B0502040204020203" pitchFamily="34" charset="0"/>
              </a:rPr>
              <a:t>For </a:t>
            </a:r>
            <a:r>
              <a:rPr lang="fr-FR" altLang="fr-FR" dirty="0" err="1">
                <a:latin typeface="SFMono-Regular"/>
                <a:cs typeface="Segoe UI" panose="020B0502040204020203" pitchFamily="34" charset="0"/>
              </a:rPr>
              <a:t>Each</a:t>
            </a:r>
            <a:r>
              <a:rPr lang="fr-FR" altLang="fr-FR" dirty="0">
                <a:latin typeface="Segoe UI" panose="020B0502040204020203" pitchFamily="34" charset="0"/>
                <a:cs typeface="Segoe UI" panose="020B0502040204020203" pitchFamily="34" charset="0"/>
              </a:rPr>
              <a:t> (Visual Basic) ;</a:t>
            </a:r>
          </a:p>
          <a:p>
            <a:pPr marL="0" lvl="0" indent="0" defTabSz="914400" eaLnBrk="0" fontAlgn="base" hangingPunct="0">
              <a:lnSpc>
                <a:spcPct val="90000"/>
              </a:lnSpc>
              <a:spcBef>
                <a:spcPct val="0"/>
              </a:spcBef>
              <a:spcAft>
                <a:spcPts val="600"/>
              </a:spcAft>
              <a:buClrTx/>
              <a:buSzTx/>
              <a:buFontTx/>
              <a:buChar char="•"/>
            </a:pPr>
            <a:r>
              <a:rPr lang="fr-FR" altLang="fr-FR" dirty="0">
                <a:latin typeface="Segoe UI" panose="020B0502040204020203" pitchFamily="34" charset="0"/>
                <a:cs typeface="Segoe UI" panose="020B0502040204020203" pitchFamily="34" charset="0"/>
              </a:rPr>
              <a:t>Elle est énumérée par une opération de collection comme </a:t>
            </a:r>
            <a:r>
              <a:rPr lang="fr-FR" altLang="fr-FR" dirty="0" err="1">
                <a:latin typeface="SFMono-Regular"/>
                <a:cs typeface="Segoe UI" panose="020B0502040204020203" pitchFamily="34" charset="0"/>
              </a:rPr>
              <a:t>ToArray</a:t>
            </a:r>
            <a:r>
              <a:rPr lang="fr-FR" altLang="fr-FR" dirty="0">
                <a:latin typeface="Segoe UI" panose="020B0502040204020203" pitchFamily="34" charset="0"/>
                <a:cs typeface="Segoe UI" panose="020B0502040204020203" pitchFamily="34" charset="0"/>
              </a:rPr>
              <a:t>, </a:t>
            </a:r>
            <a:r>
              <a:rPr lang="fr-FR" altLang="fr-FR" dirty="0" err="1">
                <a:latin typeface="SFMono-Regular"/>
                <a:cs typeface="Segoe UI" panose="020B0502040204020203" pitchFamily="34" charset="0"/>
              </a:rPr>
              <a:t>ToDictionary</a:t>
            </a:r>
            <a:r>
              <a:rPr lang="fr-FR" altLang="fr-FR" dirty="0">
                <a:latin typeface="Segoe UI" panose="020B0502040204020203" pitchFamily="34" charset="0"/>
                <a:cs typeface="Segoe UI" panose="020B0502040204020203" pitchFamily="34" charset="0"/>
              </a:rPr>
              <a:t>, ou </a:t>
            </a:r>
            <a:r>
              <a:rPr lang="fr-FR" altLang="fr-FR" dirty="0" err="1">
                <a:latin typeface="SFMono-Regular"/>
                <a:cs typeface="Segoe UI" panose="020B0502040204020203" pitchFamily="34" charset="0"/>
              </a:rPr>
              <a:t>ToList</a:t>
            </a:r>
            <a:r>
              <a:rPr lang="fr-FR" altLang="fr-FR" dirty="0">
                <a:latin typeface="Segoe UI" panose="020B0502040204020203" pitchFamily="34" charset="0"/>
                <a:cs typeface="Segoe UI" panose="020B0502040204020203" pitchFamily="34" charset="0"/>
              </a:rPr>
              <a:t>.</a:t>
            </a:r>
          </a:p>
          <a:p>
            <a:pPr marL="0" lvl="0" indent="0" defTabSz="914400" eaLnBrk="0" fontAlgn="base" hangingPunct="0">
              <a:lnSpc>
                <a:spcPct val="90000"/>
              </a:lnSpc>
              <a:spcBef>
                <a:spcPct val="0"/>
              </a:spcBef>
              <a:spcAft>
                <a:spcPts val="600"/>
              </a:spcAft>
              <a:buClrTx/>
              <a:buSzTx/>
              <a:buFontTx/>
              <a:buChar char="•"/>
            </a:pPr>
            <a:r>
              <a:rPr lang="fr-FR" altLang="fr-FR" dirty="0">
                <a:latin typeface="Segoe UI" panose="020B0502040204020203" pitchFamily="34" charset="0"/>
                <a:cs typeface="Segoe UI" panose="020B0502040204020203" pitchFamily="34" charset="0"/>
              </a:rPr>
              <a:t>Les opérateurs LINQ, tels que </a:t>
            </a:r>
            <a:r>
              <a:rPr lang="fr-FR" altLang="fr-FR" dirty="0">
                <a:latin typeface="SFMono-Regular"/>
                <a:cs typeface="Segoe UI" panose="020B0502040204020203" pitchFamily="34" charset="0"/>
              </a:rPr>
              <a:t>First</a:t>
            </a:r>
            <a:r>
              <a:rPr lang="fr-FR" altLang="fr-FR" dirty="0">
                <a:latin typeface="Segoe UI" panose="020B0502040204020203" pitchFamily="34" charset="0"/>
                <a:cs typeface="Segoe UI" panose="020B0502040204020203" pitchFamily="34" charset="0"/>
              </a:rPr>
              <a:t> ou </a:t>
            </a:r>
            <a:r>
              <a:rPr lang="fr-FR" altLang="fr-FR" dirty="0" err="1">
                <a:latin typeface="SFMono-Regular"/>
                <a:cs typeface="Segoe UI" panose="020B0502040204020203" pitchFamily="34" charset="0"/>
              </a:rPr>
              <a:t>Any</a:t>
            </a:r>
            <a:r>
              <a:rPr lang="fr-FR" altLang="fr-FR" dirty="0">
                <a:latin typeface="Segoe UI" panose="020B0502040204020203" pitchFamily="34" charset="0"/>
                <a:cs typeface="Segoe UI" panose="020B0502040204020203" pitchFamily="34" charset="0"/>
              </a:rPr>
              <a:t> sont spécifiés dans la partie la plus extérieure de la requête.</a:t>
            </a:r>
          </a:p>
          <a:p>
            <a:pPr marL="0" lvl="0" indent="0" defTabSz="914400" eaLnBrk="0" fontAlgn="base" hangingPunct="0">
              <a:lnSpc>
                <a:spcPct val="90000"/>
              </a:lnSpc>
              <a:spcBef>
                <a:spcPct val="0"/>
              </a:spcBef>
              <a:spcAft>
                <a:spcPts val="600"/>
              </a:spcAft>
              <a:buClrTx/>
              <a:buSzTx/>
              <a:buFontTx/>
              <a:buChar char="•"/>
            </a:pPr>
            <a:r>
              <a:rPr lang="fr-FR" altLang="fr-FR" dirty="0">
                <a:latin typeface="Segoe UI" panose="020B0502040204020203" pitchFamily="34" charset="0"/>
                <a:cs typeface="Segoe UI" panose="020B0502040204020203" pitchFamily="34" charset="0"/>
              </a:rPr>
              <a:t>Une des méthodes suivantes sont appelées : le </a:t>
            </a:r>
            <a:r>
              <a:rPr lang="fr-FR" altLang="fr-FR" dirty="0" err="1">
                <a:latin typeface="SFMono-Regular"/>
                <a:cs typeface="Segoe UI" panose="020B0502040204020203" pitchFamily="34" charset="0"/>
              </a:rPr>
              <a:t>Load</a:t>
            </a:r>
            <a:r>
              <a:rPr lang="fr-FR" altLang="fr-FR" dirty="0">
                <a:latin typeface="Segoe UI" panose="020B0502040204020203" pitchFamily="34" charset="0"/>
                <a:cs typeface="Segoe UI" panose="020B0502040204020203" pitchFamily="34" charset="0"/>
              </a:rPr>
              <a:t> méthode d’extension, </a:t>
            </a:r>
            <a:r>
              <a:rPr lang="fr-FR" altLang="fr-FR" dirty="0" err="1">
                <a:latin typeface="SFMono-Regular"/>
                <a:cs typeface="Segoe UI" panose="020B0502040204020203" pitchFamily="34" charset="0"/>
              </a:rPr>
              <a:t>DbEntityEntry.Reload</a:t>
            </a:r>
            <a:r>
              <a:rPr lang="fr-FR" altLang="fr-FR" dirty="0">
                <a:latin typeface="Segoe UI" panose="020B0502040204020203" pitchFamily="34" charset="0"/>
                <a:cs typeface="Segoe UI" panose="020B0502040204020203" pitchFamily="34" charset="0"/>
              </a:rPr>
              <a:t>, </a:t>
            </a:r>
            <a:r>
              <a:rPr lang="fr-FR" altLang="fr-FR" dirty="0" err="1">
                <a:latin typeface="SFMono-Regular"/>
                <a:cs typeface="Segoe UI" panose="020B0502040204020203" pitchFamily="34" charset="0"/>
              </a:rPr>
              <a:t>Database.ExecuteSqlCommand</a:t>
            </a:r>
            <a:r>
              <a:rPr lang="fr-FR" altLang="fr-FR" dirty="0">
                <a:latin typeface="Segoe UI" panose="020B0502040204020203" pitchFamily="34" charset="0"/>
                <a:cs typeface="Segoe UI" panose="020B0502040204020203" pitchFamily="34" charset="0"/>
              </a:rPr>
              <a:t>, et </a:t>
            </a:r>
          </a:p>
          <a:p>
            <a:pPr marL="0" lvl="0" indent="0" defTabSz="914400" eaLnBrk="0" fontAlgn="base" hangingPunct="0">
              <a:lnSpc>
                <a:spcPct val="90000"/>
              </a:lnSpc>
              <a:spcBef>
                <a:spcPct val="0"/>
              </a:spcBef>
              <a:spcAft>
                <a:spcPts val="600"/>
              </a:spcAft>
              <a:buClrTx/>
              <a:buSzTx/>
              <a:buFontTx/>
              <a:buChar char="•"/>
            </a:pPr>
            <a:r>
              <a:rPr lang="fr-FR" altLang="fr-FR" dirty="0" err="1">
                <a:latin typeface="SFMono-Regular"/>
                <a:cs typeface="Segoe UI" panose="020B0502040204020203" pitchFamily="34" charset="0"/>
              </a:rPr>
              <a:t>DbSet</a:t>
            </a:r>
            <a:r>
              <a:rPr lang="fr-FR" altLang="fr-FR" dirty="0">
                <a:latin typeface="SFMono-Regular"/>
                <a:cs typeface="Segoe UI" panose="020B0502040204020203" pitchFamily="34" charset="0"/>
              </a:rPr>
              <a:t>&lt;T&gt;.</a:t>
            </a:r>
            <a:r>
              <a:rPr lang="fr-FR" altLang="fr-FR" dirty="0" err="1">
                <a:latin typeface="SFMono-Regular"/>
                <a:cs typeface="Segoe UI" panose="020B0502040204020203" pitchFamily="34" charset="0"/>
              </a:rPr>
              <a:t>Find</a:t>
            </a:r>
            <a:r>
              <a:rPr lang="fr-FR" altLang="fr-FR" dirty="0">
                <a:latin typeface="Segoe UI" panose="020B0502040204020203" pitchFamily="34" charset="0"/>
                <a:cs typeface="Segoe UI" panose="020B0502040204020203" pitchFamily="34" charset="0"/>
              </a:rPr>
              <a:t>, si une entité avec la clé spécifiée se trouve pas déjà chargée dans le contexte.</a:t>
            </a:r>
          </a:p>
          <a:p>
            <a:endParaRPr lang="fr-FR" dirty="0"/>
          </a:p>
        </p:txBody>
      </p:sp>
    </p:spTree>
    <p:extLst>
      <p:ext uri="{BB962C8B-B14F-4D97-AF65-F5344CB8AC3E}">
        <p14:creationId xmlns:p14="http://schemas.microsoft.com/office/powerpoint/2010/main" val="3922191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8" name="Rectangle 94">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49AB1B6-0F02-4C0D-B6D8-6C96E0EB0AEF}"/>
              </a:ext>
            </a:extLst>
          </p:cNvPr>
          <p:cNvSpPr>
            <a:spLocks noGrp="1"/>
          </p:cNvSpPr>
          <p:nvPr>
            <p:ph type="title"/>
          </p:nvPr>
        </p:nvSpPr>
        <p:spPr>
          <a:xfrm>
            <a:off x="1286933" y="609600"/>
            <a:ext cx="10197494" cy="1099457"/>
          </a:xfrm>
        </p:spPr>
        <p:txBody>
          <a:bodyPr>
            <a:normAutofit fontScale="90000"/>
          </a:bodyPr>
          <a:lstStyle/>
          <a:p>
            <a:r>
              <a:rPr lang="fr-FR" b="1" dirty="0"/>
              <a:t>Définition d’une classe </a:t>
            </a:r>
            <a:r>
              <a:rPr lang="fr-FR" b="1" dirty="0" err="1"/>
              <a:t>DbContext</a:t>
            </a:r>
            <a:r>
              <a:rPr lang="fr-FR" b="1" dirty="0"/>
              <a:t> dérivée</a:t>
            </a:r>
            <a:br>
              <a:rPr lang="fr-FR" b="1" dirty="0"/>
            </a:br>
            <a:br>
              <a:rPr lang="fr-FR" dirty="0"/>
            </a:br>
            <a:endParaRPr lang="fr-FR" dirty="0"/>
          </a:p>
        </p:txBody>
      </p:sp>
      <p:sp>
        <p:nvSpPr>
          <p:cNvPr id="100" name="Isosceles Triangle 9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1" name="Isosceles Triangle 9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71" name="Espace réservé du contenu 2">
            <a:extLst>
              <a:ext uri="{FF2B5EF4-FFF2-40B4-BE49-F238E27FC236}">
                <a16:creationId xmlns:a16="http://schemas.microsoft.com/office/drawing/2014/main" id="{7E008ECF-B96C-435A-AF76-3D6E08402D22}"/>
              </a:ext>
            </a:extLst>
          </p:cNvPr>
          <p:cNvGraphicFramePr>
            <a:graphicFrameLocks noGrp="1"/>
          </p:cNvGraphicFramePr>
          <p:nvPr>
            <p:ph idx="1"/>
            <p:extLst>
              <p:ext uri="{D42A27DB-BD31-4B8C-83A1-F6EECF244321}">
                <p14:modId xmlns:p14="http://schemas.microsoft.com/office/powerpoint/2010/main" val="2741547609"/>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9021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4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B38CDF3-BC27-452D-A948-8D80BE843E20}"/>
              </a:ext>
            </a:extLst>
          </p:cNvPr>
          <p:cNvSpPr>
            <a:spLocks noGrp="1"/>
          </p:cNvSpPr>
          <p:nvPr>
            <p:ph type="title"/>
          </p:nvPr>
        </p:nvSpPr>
        <p:spPr>
          <a:xfrm>
            <a:off x="1286933" y="609600"/>
            <a:ext cx="10197494" cy="1099457"/>
          </a:xfrm>
        </p:spPr>
        <p:txBody>
          <a:bodyPr>
            <a:normAutofit fontScale="90000"/>
          </a:bodyPr>
          <a:lstStyle/>
          <a:p>
            <a:r>
              <a:rPr lang="fr-FR" b="1" dirty="0"/>
              <a:t>Définition d’une classe </a:t>
            </a:r>
            <a:r>
              <a:rPr lang="fr-FR" b="1" dirty="0" err="1"/>
              <a:t>DbContext</a:t>
            </a:r>
            <a:r>
              <a:rPr lang="fr-FR" b="1" dirty="0"/>
              <a:t> dérivée</a:t>
            </a:r>
            <a:br>
              <a:rPr lang="fr-FR" b="1" dirty="0"/>
            </a:br>
            <a:br>
              <a:rPr lang="fr-FR" dirty="0"/>
            </a:br>
            <a:endParaRPr lang="fr-FR" dirty="0"/>
          </a:p>
        </p:txBody>
      </p:sp>
      <p:sp>
        <p:nvSpPr>
          <p:cNvPr id="41" name="Isosceles Triangle 44">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2" name="Isosceles Triangle 46">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38" name="Espace réservé du contenu 2">
            <a:extLst>
              <a:ext uri="{FF2B5EF4-FFF2-40B4-BE49-F238E27FC236}">
                <a16:creationId xmlns:a16="http://schemas.microsoft.com/office/drawing/2014/main" id="{7B3D8F61-0D09-4721-87D9-0F3646A8606F}"/>
              </a:ext>
            </a:extLst>
          </p:cNvPr>
          <p:cNvGraphicFramePr>
            <a:graphicFrameLocks noGrp="1"/>
          </p:cNvGraphicFramePr>
          <p:nvPr>
            <p:ph idx="1"/>
            <p:extLst>
              <p:ext uri="{D42A27DB-BD31-4B8C-83A1-F6EECF244321}">
                <p14:modId xmlns:p14="http://schemas.microsoft.com/office/powerpoint/2010/main" val="3859266211"/>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3979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38CDF3-BC27-452D-A948-8D80BE843E20}"/>
              </a:ext>
            </a:extLst>
          </p:cNvPr>
          <p:cNvSpPr>
            <a:spLocks noGrp="1"/>
          </p:cNvSpPr>
          <p:nvPr>
            <p:ph type="title"/>
          </p:nvPr>
        </p:nvSpPr>
        <p:spPr>
          <a:xfrm>
            <a:off x="677334" y="609600"/>
            <a:ext cx="8596668" cy="1320800"/>
          </a:xfrm>
        </p:spPr>
        <p:txBody>
          <a:bodyPr anchor="t">
            <a:normAutofit/>
          </a:bodyPr>
          <a:lstStyle/>
          <a:p>
            <a:r>
              <a:rPr lang="fr-FR" dirty="0"/>
              <a:t>Utilisation de </a:t>
            </a:r>
            <a:r>
              <a:rPr lang="fr-FR" dirty="0" err="1"/>
              <a:t>Dbcontext</a:t>
            </a:r>
            <a:r>
              <a:rPr lang="fr-FR" dirty="0"/>
              <a:t> / Durée de vie</a:t>
            </a:r>
          </a:p>
        </p:txBody>
      </p:sp>
      <p:sp>
        <p:nvSpPr>
          <p:cNvPr id="3" name="Espace réservé du contenu 2">
            <a:extLst>
              <a:ext uri="{FF2B5EF4-FFF2-40B4-BE49-F238E27FC236}">
                <a16:creationId xmlns:a16="http://schemas.microsoft.com/office/drawing/2014/main" id="{3C09578A-D4B0-44F0-B279-371020FD4784}"/>
              </a:ext>
            </a:extLst>
          </p:cNvPr>
          <p:cNvSpPr>
            <a:spLocks noGrp="1"/>
          </p:cNvSpPr>
          <p:nvPr>
            <p:ph idx="1"/>
          </p:nvPr>
        </p:nvSpPr>
        <p:spPr>
          <a:xfrm>
            <a:off x="677334" y="2160590"/>
            <a:ext cx="5220430" cy="3701270"/>
          </a:xfrm>
        </p:spPr>
        <p:txBody>
          <a:bodyPr>
            <a:normAutofit/>
          </a:bodyPr>
          <a:lstStyle/>
          <a:p>
            <a:r>
              <a:rPr lang="fr-FR"/>
              <a:t>La durée de vie du contexte commence lorsque l’instance est créée et se termine lorsque l’instance est supprimée ou opération de garbage collection. Utilisez </a:t>
            </a:r>
            <a:r>
              <a:rPr lang="fr-FR" b="1"/>
              <a:t>à l’aide de</a:t>
            </a:r>
            <a:r>
              <a:rPr lang="fr-FR"/>
              <a:t> si vous voulez que toutes les ressources contrôlées par le contexte soient supprimées à la fin du bloc. Lorsque vous utilisez </a:t>
            </a:r>
            <a:r>
              <a:rPr lang="fr-FR" b="1"/>
              <a:t>à l’aide de</a:t>
            </a:r>
            <a:r>
              <a:rPr lang="fr-FR"/>
              <a:t>, le compilateur crée automatiquement un bloc try/finally et appelle la méthode dispose dans le </a:t>
            </a:r>
            <a:r>
              <a:rPr lang="fr-FR" b="1"/>
              <a:t>enfin</a:t>
            </a:r>
            <a:r>
              <a:rPr lang="fr-FR"/>
              <a:t> bloc.</a:t>
            </a:r>
          </a:p>
          <a:p>
            <a:pPr marL="0" indent="0">
              <a:buNone/>
            </a:pPr>
            <a:endParaRPr lang="fr-FR" dirty="0"/>
          </a:p>
        </p:txBody>
      </p:sp>
      <p:pic>
        <p:nvPicPr>
          <p:cNvPr id="5" name="Image 4" descr="Une image contenant capture d’écran&#10;&#10;Description générée automatiquement">
            <a:extLst>
              <a:ext uri="{FF2B5EF4-FFF2-40B4-BE49-F238E27FC236}">
                <a16:creationId xmlns:a16="http://schemas.microsoft.com/office/drawing/2014/main" id="{F1DB128A-7CF0-4E78-A7F4-57C8120A07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7417" y="2159000"/>
            <a:ext cx="3145536" cy="1587890"/>
          </a:xfrm>
          <a:prstGeom prst="rect">
            <a:avLst/>
          </a:prstGeom>
        </p:spPr>
      </p:pic>
    </p:spTree>
    <p:extLst>
      <p:ext uri="{BB962C8B-B14F-4D97-AF65-F5344CB8AC3E}">
        <p14:creationId xmlns:p14="http://schemas.microsoft.com/office/powerpoint/2010/main" val="138842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DCB10B-8030-4F88-88D2-E5BCDEB35D16}"/>
              </a:ext>
            </a:extLst>
          </p:cNvPr>
          <p:cNvSpPr>
            <a:spLocks noGrp="1"/>
          </p:cNvSpPr>
          <p:nvPr>
            <p:ph type="title"/>
          </p:nvPr>
        </p:nvSpPr>
        <p:spPr/>
        <p:txBody>
          <a:bodyPr/>
          <a:lstStyle/>
          <a:p>
            <a:r>
              <a:rPr lang="fr-FR" dirty="0"/>
              <a:t>Utilisation de </a:t>
            </a:r>
            <a:r>
              <a:rPr lang="fr-FR" dirty="0" err="1"/>
              <a:t>Dbcontext</a:t>
            </a:r>
            <a:r>
              <a:rPr lang="fr-FR" dirty="0"/>
              <a:t> / Durée de vie</a:t>
            </a:r>
          </a:p>
        </p:txBody>
      </p:sp>
      <p:sp>
        <p:nvSpPr>
          <p:cNvPr id="3" name="Espace réservé du contenu 2">
            <a:extLst>
              <a:ext uri="{FF2B5EF4-FFF2-40B4-BE49-F238E27FC236}">
                <a16:creationId xmlns:a16="http://schemas.microsoft.com/office/drawing/2014/main" id="{368C6A03-3D7B-43DC-8A72-8568E9FA5EE3}"/>
              </a:ext>
            </a:extLst>
          </p:cNvPr>
          <p:cNvSpPr>
            <a:spLocks noGrp="1"/>
          </p:cNvSpPr>
          <p:nvPr>
            <p:ph idx="1"/>
          </p:nvPr>
        </p:nvSpPr>
        <p:spPr/>
        <p:txBody>
          <a:bodyPr>
            <a:normAutofit fontScale="70000" lnSpcReduction="20000"/>
          </a:bodyPr>
          <a:lstStyle/>
          <a:p>
            <a:pPr marL="0" indent="0">
              <a:buNone/>
            </a:pPr>
            <a:r>
              <a:rPr lang="fr-FR" dirty="0"/>
              <a:t>Voici quelques instructions générales lorsque vous décidez de la durée de vie du contexte :</a:t>
            </a:r>
          </a:p>
          <a:p>
            <a:r>
              <a:rPr lang="fr-FR" dirty="0"/>
              <a:t>Lorsque vous travaillez avec les applications Web, utilisez une instance de contexte par demande.</a:t>
            </a:r>
          </a:p>
          <a:p>
            <a:r>
              <a:rPr lang="fr-FR" dirty="0"/>
              <a:t>Lorsque vous travaillez avec Windows </a:t>
            </a:r>
            <a:r>
              <a:rPr lang="fr-FR" dirty="0" err="1"/>
              <a:t>Presentation</a:t>
            </a:r>
            <a:r>
              <a:rPr lang="fr-FR" dirty="0"/>
              <a:t> </a:t>
            </a:r>
            <a:r>
              <a:rPr lang="fr-FR" dirty="0" err="1"/>
              <a:t>Foundation</a:t>
            </a:r>
            <a:r>
              <a:rPr lang="fr-FR" dirty="0"/>
              <a:t> (WPF) ou Windows Forms, utilisez une instance de contexte par formulaire. Cela vous permet d’utiliser des fonctionnalités de suivi des modifications fournit ce contexte.</a:t>
            </a:r>
          </a:p>
          <a:p>
            <a:r>
              <a:rPr lang="fr-FR" dirty="0"/>
              <a:t>Si l’instance de contexte est créée par un conteneur d’injection de dépendance, il est généralement la responsabilité du conteneur à supprimer le contexte.</a:t>
            </a:r>
          </a:p>
          <a:p>
            <a:r>
              <a:rPr lang="fr-FR" dirty="0"/>
              <a:t>Si le contexte est créé dans le code d’application, pensez à supprimer le contexte lorsqu’il n’est plus nécessaire.</a:t>
            </a:r>
          </a:p>
          <a:p>
            <a:pPr marL="0" indent="0">
              <a:buNone/>
            </a:pPr>
            <a:r>
              <a:rPr lang="fr-FR" dirty="0"/>
              <a:t>Lorsque vous travaillez avec le contexte d’exécution longue, considérez les points suivants :</a:t>
            </a:r>
          </a:p>
          <a:p>
            <a:pPr lvl="1"/>
            <a:r>
              <a:rPr lang="fr-FR" dirty="0"/>
              <a:t>Comme vous chargez des objets et leurs références dans la mémoire, du contexte de la consommation de mémoire peut augmenter rapidement. Cela peut provoquer des problèmes de performances.</a:t>
            </a:r>
          </a:p>
          <a:p>
            <a:pPr lvl="1"/>
            <a:r>
              <a:rPr lang="fr-FR" dirty="0"/>
              <a:t>Le contexte n’est pas thread-</a:t>
            </a:r>
            <a:r>
              <a:rPr lang="fr-FR" dirty="0" err="1"/>
              <a:t>safe</a:t>
            </a:r>
            <a:r>
              <a:rPr lang="fr-FR" dirty="0"/>
              <a:t>, par conséquent, il ne doit pas être partagé entre plusieurs threads travailler simultanément sur celui-ci.</a:t>
            </a:r>
          </a:p>
          <a:p>
            <a:pPr lvl="1"/>
            <a:r>
              <a:rPr lang="fr-FR" dirty="0"/>
              <a:t>Si une exception provoque le contexte dans un état irrécupérable, l’application entière peut mettre fin.</a:t>
            </a:r>
          </a:p>
          <a:p>
            <a:pPr lvl="1"/>
            <a:r>
              <a:rPr lang="fr-FR" dirty="0"/>
              <a:t>Les risques liés à l'exécution dans un état d'accès concurrentiel augmentent à mesure que l'intervalle entre le moment où les données sont interrogées et mises à jour s'allonge.</a:t>
            </a:r>
          </a:p>
          <a:p>
            <a:endParaRPr lang="fr-FR" dirty="0"/>
          </a:p>
        </p:txBody>
      </p:sp>
    </p:spTree>
    <p:extLst>
      <p:ext uri="{BB962C8B-B14F-4D97-AF65-F5344CB8AC3E}">
        <p14:creationId xmlns:p14="http://schemas.microsoft.com/office/powerpoint/2010/main" val="3953946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11">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0DCB10B-8030-4F88-88D2-E5BCDEB35D16}"/>
              </a:ext>
            </a:extLst>
          </p:cNvPr>
          <p:cNvSpPr>
            <a:spLocks noGrp="1"/>
          </p:cNvSpPr>
          <p:nvPr>
            <p:ph type="title"/>
          </p:nvPr>
        </p:nvSpPr>
        <p:spPr>
          <a:xfrm>
            <a:off x="652481" y="1382486"/>
            <a:ext cx="3547581" cy="4093028"/>
          </a:xfrm>
        </p:spPr>
        <p:txBody>
          <a:bodyPr anchor="ctr">
            <a:normAutofit/>
          </a:bodyPr>
          <a:lstStyle/>
          <a:p>
            <a:r>
              <a:rPr lang="fr-FR" sz="4400" dirty="0"/>
              <a:t>Utilisation de </a:t>
            </a:r>
            <a:r>
              <a:rPr lang="fr-FR" sz="4400" dirty="0" err="1"/>
              <a:t>Dbcontext</a:t>
            </a:r>
            <a:r>
              <a:rPr lang="fr-FR" sz="4400" dirty="0"/>
              <a:t> /Connexion</a:t>
            </a:r>
          </a:p>
        </p:txBody>
      </p:sp>
      <p:grpSp>
        <p:nvGrpSpPr>
          <p:cNvPr id="78" name="Group 13">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5" name="Straight Connector 14">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79" name="Straight Connector 15">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82" name="Rectangle 24">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3" name="Rectangle 2">
            <a:extLst>
              <a:ext uri="{FF2B5EF4-FFF2-40B4-BE49-F238E27FC236}">
                <a16:creationId xmlns:a16="http://schemas.microsoft.com/office/drawing/2014/main" id="{A51DF873-91A7-4763-A5C1-F62C1130B660}"/>
              </a:ext>
            </a:extLst>
          </p:cNvPr>
          <p:cNvGraphicFramePr>
            <a:graphicFrameLocks noGrp="1"/>
          </p:cNvGraphicFramePr>
          <p:nvPr>
            <p:ph idx="1"/>
            <p:extLst>
              <p:ext uri="{D42A27DB-BD31-4B8C-83A1-F6EECF244321}">
                <p14:modId xmlns:p14="http://schemas.microsoft.com/office/powerpoint/2010/main" val="2369397931"/>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4795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BD5791-374A-4427-9248-B1013D1B7559}"/>
              </a:ext>
            </a:extLst>
          </p:cNvPr>
          <p:cNvSpPr>
            <a:spLocks noGrp="1"/>
          </p:cNvSpPr>
          <p:nvPr>
            <p:ph type="title"/>
          </p:nvPr>
        </p:nvSpPr>
        <p:spPr/>
        <p:txBody>
          <a:bodyPr/>
          <a:lstStyle/>
          <a:p>
            <a:r>
              <a:rPr lang="fr-FR" dirty="0"/>
              <a:t>Récupérer les données d’un formulaire</a:t>
            </a:r>
          </a:p>
        </p:txBody>
      </p:sp>
      <p:sp>
        <p:nvSpPr>
          <p:cNvPr id="3" name="Espace réservé du contenu 2">
            <a:extLst>
              <a:ext uri="{FF2B5EF4-FFF2-40B4-BE49-F238E27FC236}">
                <a16:creationId xmlns:a16="http://schemas.microsoft.com/office/drawing/2014/main" id="{B9348AB6-2673-46BF-89EC-BE24505F957D}"/>
              </a:ext>
            </a:extLst>
          </p:cNvPr>
          <p:cNvSpPr>
            <a:spLocks noGrp="1"/>
          </p:cNvSpPr>
          <p:nvPr>
            <p:ph idx="1"/>
          </p:nvPr>
        </p:nvSpPr>
        <p:spPr/>
        <p:txBody>
          <a:bodyPr/>
          <a:lstStyle/>
          <a:p>
            <a:r>
              <a:rPr lang="fr-FR" dirty="0"/>
              <a:t>Dans le langage </a:t>
            </a:r>
            <a:r>
              <a:rPr lang="fr-FR" u="sng" dirty="0">
                <a:hlinkClick r:id="rId2" tooltip="ASP.net"/>
              </a:rPr>
              <a:t>ASP.NET</a:t>
            </a:r>
            <a:r>
              <a:rPr lang="fr-FR" dirty="0"/>
              <a:t>, les formulaires ne sont pas gérés de la même façon qu'un formulaire HTML classique.</a:t>
            </a:r>
          </a:p>
          <a:p>
            <a:r>
              <a:rPr lang="fr-FR" dirty="0"/>
              <a:t>Certaines balises HTML peuvent être remplacées par des programmes d'assistance HTML. Ces programmes génèrent directement le code HTML, et interagissent avec les contrôleurs. Le programme "</a:t>
            </a:r>
            <a:r>
              <a:rPr lang="fr-FR" dirty="0" err="1"/>
              <a:t>BeginForm</a:t>
            </a:r>
            <a:r>
              <a:rPr lang="fr-FR" dirty="0"/>
              <a:t>" génère le début d'un formulaire, et permet de faire le lien avec la méthode de validation d'un contrôleur. Il existe également d'autres programmes pour générer des champs, des listes ou encore des cases à cocher.</a:t>
            </a:r>
          </a:p>
          <a:p>
            <a:endParaRPr lang="fr-FR" dirty="0"/>
          </a:p>
        </p:txBody>
      </p:sp>
    </p:spTree>
    <p:extLst>
      <p:ext uri="{BB962C8B-B14F-4D97-AF65-F5344CB8AC3E}">
        <p14:creationId xmlns:p14="http://schemas.microsoft.com/office/powerpoint/2010/main" val="414379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a:extLst>
              <a:ext uri="{FF2B5EF4-FFF2-40B4-BE49-F238E27FC236}">
                <a16:creationId xmlns:a16="http://schemas.microsoft.com/office/drawing/2014/main" id="{4B0D16B1-925B-4B8E-87F7-FA8BC7EE7208}"/>
              </a:ext>
            </a:extLst>
          </p:cNvPr>
          <p:cNvGraphicFramePr/>
          <p:nvPr>
            <p:extLst>
              <p:ext uri="{D42A27DB-BD31-4B8C-83A1-F6EECF244321}">
                <p14:modId xmlns:p14="http://schemas.microsoft.com/office/powerpoint/2010/main" val="2789100978"/>
              </p:ext>
            </p:extLst>
          </p:nvPr>
        </p:nvGraphicFramePr>
        <p:xfrm>
          <a:off x="1352731" y="60645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DC4B4EAF-97C2-479B-8F67-5BE82CEF5070}"/>
              </a:ext>
            </a:extLst>
          </p:cNvPr>
          <p:cNvSpPr txBox="1"/>
          <p:nvPr/>
        </p:nvSpPr>
        <p:spPr>
          <a:xfrm>
            <a:off x="1241571" y="2220686"/>
            <a:ext cx="2608336" cy="2031325"/>
          </a:xfrm>
          <a:prstGeom prst="rect">
            <a:avLst/>
          </a:prstGeom>
          <a:noFill/>
        </p:spPr>
        <p:txBody>
          <a:bodyPr wrap="square" rtlCol="0">
            <a:spAutoFit/>
          </a:bodyPr>
          <a:lstStyle/>
          <a:p>
            <a:r>
              <a:rPr lang="fr-FR" dirty="0"/>
              <a:t>Echanges de données via la chaine de connexion ouverte à l’aide d’un </a:t>
            </a:r>
            <a:r>
              <a:rPr lang="fr-FR" dirty="0" err="1"/>
              <a:t>context</a:t>
            </a:r>
            <a:r>
              <a:rPr lang="fr-FR" dirty="0"/>
              <a:t> </a:t>
            </a:r>
          </a:p>
          <a:p>
            <a:r>
              <a:rPr lang="fr-FR" dirty="0"/>
              <a:t>Ajouté dans le fichier de configuration </a:t>
            </a:r>
            <a:r>
              <a:rPr lang="fr-FR" dirty="0" err="1"/>
              <a:t>Web.config</a:t>
            </a:r>
            <a:endParaRPr lang="fr-FR" dirty="0"/>
          </a:p>
        </p:txBody>
      </p:sp>
      <p:sp>
        <p:nvSpPr>
          <p:cNvPr id="6" name="ZoneTexte 5">
            <a:extLst>
              <a:ext uri="{FF2B5EF4-FFF2-40B4-BE49-F238E27FC236}">
                <a16:creationId xmlns:a16="http://schemas.microsoft.com/office/drawing/2014/main" id="{CAA26A48-B7A3-4FF0-95DF-B4708725F490}"/>
              </a:ext>
            </a:extLst>
          </p:cNvPr>
          <p:cNvSpPr txBox="1"/>
          <p:nvPr/>
        </p:nvSpPr>
        <p:spPr>
          <a:xfrm>
            <a:off x="7108431" y="2457975"/>
            <a:ext cx="2228516" cy="1240040"/>
          </a:xfrm>
          <a:prstGeom prst="rect">
            <a:avLst/>
          </a:prstGeom>
          <a:noFill/>
        </p:spPr>
        <p:txBody>
          <a:bodyPr wrap="square" rtlCol="0">
            <a:spAutoFit/>
          </a:bodyPr>
          <a:lstStyle/>
          <a:p>
            <a:r>
              <a:rPr lang="fr-FR" dirty="0"/>
              <a:t>Echanges de données via l’instruction @model…</a:t>
            </a:r>
          </a:p>
        </p:txBody>
      </p:sp>
      <p:sp>
        <p:nvSpPr>
          <p:cNvPr id="7" name="ZoneTexte 6">
            <a:extLst>
              <a:ext uri="{FF2B5EF4-FFF2-40B4-BE49-F238E27FC236}">
                <a16:creationId xmlns:a16="http://schemas.microsoft.com/office/drawing/2014/main" id="{96031053-2A38-491C-9E49-75F5E7CF7FD7}"/>
              </a:ext>
            </a:extLst>
          </p:cNvPr>
          <p:cNvSpPr txBox="1"/>
          <p:nvPr/>
        </p:nvSpPr>
        <p:spPr>
          <a:xfrm>
            <a:off x="4513118" y="4564818"/>
            <a:ext cx="1656226" cy="923330"/>
          </a:xfrm>
          <a:prstGeom prst="rect">
            <a:avLst/>
          </a:prstGeom>
          <a:noFill/>
        </p:spPr>
        <p:txBody>
          <a:bodyPr wrap="square" rtlCol="0">
            <a:spAutoFit/>
          </a:bodyPr>
          <a:lstStyle/>
          <a:p>
            <a:r>
              <a:rPr lang="fr-FR" dirty="0"/>
              <a:t>Echange de modèle via le </a:t>
            </a:r>
            <a:r>
              <a:rPr lang="fr-FR" dirty="0" err="1"/>
              <a:t>Viewbag</a:t>
            </a:r>
            <a:endParaRPr lang="fr-FR" dirty="0"/>
          </a:p>
        </p:txBody>
      </p:sp>
    </p:spTree>
    <p:extLst>
      <p:ext uri="{BB962C8B-B14F-4D97-AF65-F5344CB8AC3E}">
        <p14:creationId xmlns:p14="http://schemas.microsoft.com/office/powerpoint/2010/main" val="1716689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BD5791-374A-4427-9248-B1013D1B7559}"/>
              </a:ext>
            </a:extLst>
          </p:cNvPr>
          <p:cNvSpPr>
            <a:spLocks noGrp="1"/>
          </p:cNvSpPr>
          <p:nvPr>
            <p:ph type="title"/>
          </p:nvPr>
        </p:nvSpPr>
        <p:spPr>
          <a:xfrm>
            <a:off x="677334" y="609600"/>
            <a:ext cx="8596668" cy="1320800"/>
          </a:xfrm>
        </p:spPr>
        <p:txBody>
          <a:bodyPr anchor="t">
            <a:normAutofit/>
          </a:bodyPr>
          <a:lstStyle/>
          <a:p>
            <a:r>
              <a:rPr lang="fr-FR" dirty="0"/>
              <a:t>Récupérer les données d’un formulaire</a:t>
            </a:r>
          </a:p>
        </p:txBody>
      </p:sp>
      <p:pic>
        <p:nvPicPr>
          <p:cNvPr id="5" name="Espace réservé du contenu 4" descr="Une image contenant capture d’écran&#10;&#10;Description générée automatiquement">
            <a:extLst>
              <a:ext uri="{FF2B5EF4-FFF2-40B4-BE49-F238E27FC236}">
                <a16:creationId xmlns:a16="http://schemas.microsoft.com/office/drawing/2014/main" id="{451C3EC9-491D-4E67-B561-A1E0EA7290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7474" y="2159331"/>
            <a:ext cx="5283289" cy="3608860"/>
          </a:xfrm>
          <a:prstGeom prst="rect">
            <a:avLst/>
          </a:prstGeom>
        </p:spPr>
      </p:pic>
      <p:sp>
        <p:nvSpPr>
          <p:cNvPr id="56" name="Content Placeholder 8">
            <a:extLst>
              <a:ext uri="{FF2B5EF4-FFF2-40B4-BE49-F238E27FC236}">
                <a16:creationId xmlns:a16="http://schemas.microsoft.com/office/drawing/2014/main" id="{923B3D04-5204-465B-BEB7-E9B6D09C8A0A}"/>
              </a:ext>
            </a:extLst>
          </p:cNvPr>
          <p:cNvSpPr>
            <a:spLocks noGrp="1"/>
          </p:cNvSpPr>
          <p:nvPr>
            <p:ph idx="1"/>
          </p:nvPr>
        </p:nvSpPr>
        <p:spPr>
          <a:xfrm>
            <a:off x="6416039" y="2160589"/>
            <a:ext cx="2927185" cy="3880773"/>
          </a:xfrm>
        </p:spPr>
        <p:txBody>
          <a:bodyPr>
            <a:normAutofit/>
          </a:bodyPr>
          <a:lstStyle/>
          <a:p>
            <a:r>
              <a:rPr lang="en-US" sz="1500" dirty="0"/>
              <a:t>la </a:t>
            </a:r>
            <a:r>
              <a:rPr lang="en-US" sz="1500" dirty="0" err="1"/>
              <a:t>méthode</a:t>
            </a:r>
            <a:r>
              <a:rPr lang="en-US" sz="1500" dirty="0"/>
              <a:t> “Recherche” </a:t>
            </a:r>
            <a:r>
              <a:rPr lang="en-US" sz="1500" dirty="0" err="1"/>
              <a:t>donnée</a:t>
            </a:r>
            <a:r>
              <a:rPr lang="en-US" sz="1500" dirty="0"/>
              <a:t> </a:t>
            </a:r>
            <a:r>
              <a:rPr lang="en-US" sz="1500" dirty="0" err="1"/>
              <a:t>en</a:t>
            </a:r>
            <a:r>
              <a:rPr lang="en-US" sz="1500" dirty="0"/>
              <a:t> </a:t>
            </a:r>
            <a:r>
              <a:rPr lang="en-US" sz="1500" dirty="0" err="1"/>
              <a:t>parametre</a:t>
            </a:r>
            <a:r>
              <a:rPr lang="en-US" sz="1500" dirty="0"/>
              <a:t> dans </a:t>
            </a:r>
            <a:r>
              <a:rPr lang="en-US" sz="1500" dirty="0" err="1"/>
              <a:t>Html.BeginForm</a:t>
            </a:r>
            <a:r>
              <a:rPr lang="en-US" sz="1500" dirty="0"/>
              <a:t> sera </a:t>
            </a:r>
            <a:r>
              <a:rPr lang="en-US" sz="1500" dirty="0" err="1"/>
              <a:t>appelée</a:t>
            </a:r>
            <a:r>
              <a:rPr lang="en-US" sz="1500" dirty="0"/>
              <a:t> </a:t>
            </a:r>
            <a:r>
              <a:rPr lang="en-US" sz="1500" dirty="0" err="1"/>
              <a:t>lors</a:t>
            </a:r>
            <a:r>
              <a:rPr lang="en-US" sz="1500" dirty="0"/>
              <a:t> du click sur le bouton de type “Submit” de </a:t>
            </a:r>
            <a:r>
              <a:rPr lang="en-US" sz="1500" dirty="0" err="1"/>
              <a:t>Html.BeginForm</a:t>
            </a:r>
            <a:endParaRPr lang="en-US" sz="1500" dirty="0"/>
          </a:p>
        </p:txBody>
      </p:sp>
    </p:spTree>
    <p:extLst>
      <p:ext uri="{BB962C8B-B14F-4D97-AF65-F5344CB8AC3E}">
        <p14:creationId xmlns:p14="http://schemas.microsoft.com/office/powerpoint/2010/main" val="1784241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3CE648-45AB-461C-92A0-9CB36581AE06}"/>
              </a:ext>
            </a:extLst>
          </p:cNvPr>
          <p:cNvSpPr>
            <a:spLocks noGrp="1"/>
          </p:cNvSpPr>
          <p:nvPr>
            <p:ph type="title"/>
          </p:nvPr>
        </p:nvSpPr>
        <p:spPr/>
        <p:txBody>
          <a:bodyPr/>
          <a:lstStyle/>
          <a:p>
            <a:r>
              <a:rPr lang="fr-FR" dirty="0"/>
              <a:t>Récupérer les données d’un formulaire</a:t>
            </a:r>
          </a:p>
        </p:txBody>
      </p:sp>
      <p:pic>
        <p:nvPicPr>
          <p:cNvPr id="6" name="Espace réservé du contenu 5" descr="Une image contenant capture d’écran&#10;&#10;Description générée automatiquement">
            <a:extLst>
              <a:ext uri="{FF2B5EF4-FFF2-40B4-BE49-F238E27FC236}">
                <a16:creationId xmlns:a16="http://schemas.microsoft.com/office/drawing/2014/main" id="{C696A8EE-943A-4CC6-B84B-00F587701C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1299" y="2160588"/>
            <a:ext cx="4869439" cy="3881437"/>
          </a:xfrm>
        </p:spPr>
      </p:pic>
    </p:spTree>
    <p:extLst>
      <p:ext uri="{BB962C8B-B14F-4D97-AF65-F5344CB8AC3E}">
        <p14:creationId xmlns:p14="http://schemas.microsoft.com/office/powerpoint/2010/main" val="250763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7D007FED-C61C-475D-AAB8-E59C552D4DA2}"/>
              </a:ext>
            </a:extLst>
          </p:cNvPr>
          <p:cNvSpPr>
            <a:spLocks noGrp="1"/>
          </p:cNvSpPr>
          <p:nvPr>
            <p:ph type="title"/>
          </p:nvPr>
        </p:nvSpPr>
        <p:spPr>
          <a:xfrm>
            <a:off x="677334" y="609600"/>
            <a:ext cx="8596668" cy="1320800"/>
          </a:xfrm>
        </p:spPr>
        <p:txBody>
          <a:bodyPr vert="horz" lIns="91440" tIns="45720" rIns="91440" bIns="45720" rtlCol="0" anchor="t">
            <a:normAutofit/>
          </a:bodyPr>
          <a:lstStyle/>
          <a:p>
            <a:pPr>
              <a:lnSpc>
                <a:spcPct val="90000"/>
              </a:lnSpc>
            </a:pPr>
            <a:r>
              <a:rPr lang="en-US" sz="2800" dirty="0" err="1"/>
              <a:t>Récupérer</a:t>
            </a:r>
            <a:r>
              <a:rPr lang="en-US" sz="2800" dirty="0"/>
              <a:t> les </a:t>
            </a:r>
            <a:r>
              <a:rPr lang="en-US" sz="2800" dirty="0" err="1"/>
              <a:t>données</a:t>
            </a:r>
            <a:r>
              <a:rPr lang="en-US" sz="2800" dirty="0"/>
              <a:t> d’un </a:t>
            </a:r>
            <a:r>
              <a:rPr lang="en-US" sz="2800" dirty="0" err="1"/>
              <a:t>formulaire</a:t>
            </a:r>
            <a:r>
              <a:rPr lang="en-US" sz="2800" dirty="0"/>
              <a:t>/Weakly Typed Synchronous Forms</a:t>
            </a:r>
            <a:br>
              <a:rPr lang="en-US" sz="2800" dirty="0"/>
            </a:br>
            <a:endParaRPr lang="en-US" sz="2800" dirty="0"/>
          </a:p>
        </p:txBody>
      </p:sp>
      <p:pic>
        <p:nvPicPr>
          <p:cNvPr id="87" name="Espace réservé du contenu 86" descr="Une image contenant capture d’écran&#10;&#10;Description générée automatiquement">
            <a:extLst>
              <a:ext uri="{FF2B5EF4-FFF2-40B4-BE49-F238E27FC236}">
                <a16:creationId xmlns:a16="http://schemas.microsoft.com/office/drawing/2014/main" id="{CA3F2476-059F-4DFF-9080-13695B304C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171" y="2159331"/>
            <a:ext cx="4889895" cy="3882362"/>
          </a:xfrm>
          <a:prstGeom prst="rect">
            <a:avLst/>
          </a:prstGeom>
        </p:spPr>
      </p:pic>
      <p:sp>
        <p:nvSpPr>
          <p:cNvPr id="151" name="Content Placeholder 90">
            <a:extLst>
              <a:ext uri="{FF2B5EF4-FFF2-40B4-BE49-F238E27FC236}">
                <a16:creationId xmlns:a16="http://schemas.microsoft.com/office/drawing/2014/main" id="{55F44B58-A0C4-408F-AA1E-522E51E0ADEB}"/>
              </a:ext>
            </a:extLst>
          </p:cNvPr>
          <p:cNvSpPr>
            <a:spLocks noGrp="1"/>
          </p:cNvSpPr>
          <p:nvPr>
            <p:ph idx="1"/>
          </p:nvPr>
        </p:nvSpPr>
        <p:spPr>
          <a:xfrm>
            <a:off x="6416039" y="2160589"/>
            <a:ext cx="2927185" cy="3880773"/>
          </a:xfrm>
        </p:spPr>
        <p:txBody>
          <a:bodyPr>
            <a:normAutofit/>
          </a:bodyPr>
          <a:lstStyle/>
          <a:p>
            <a:r>
              <a:rPr lang="en-US" sz="1500" dirty="0" err="1"/>
              <a:t>Formulaire</a:t>
            </a:r>
            <a:r>
              <a:rPr lang="en-US" sz="1500" dirty="0"/>
              <a:t> </a:t>
            </a:r>
            <a:r>
              <a:rPr lang="en-US" sz="1500" dirty="0" err="1"/>
              <a:t>côté</a:t>
            </a:r>
            <a:r>
              <a:rPr lang="en-US" sz="1500" dirty="0"/>
              <a:t> client</a:t>
            </a:r>
          </a:p>
        </p:txBody>
      </p:sp>
    </p:spTree>
    <p:extLst>
      <p:ext uri="{BB962C8B-B14F-4D97-AF65-F5344CB8AC3E}">
        <p14:creationId xmlns:p14="http://schemas.microsoft.com/office/powerpoint/2010/main" val="276035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7D007FED-C61C-475D-AAB8-E59C552D4DA2}"/>
              </a:ext>
            </a:extLst>
          </p:cNvPr>
          <p:cNvSpPr>
            <a:spLocks noGrp="1"/>
          </p:cNvSpPr>
          <p:nvPr>
            <p:ph type="title"/>
          </p:nvPr>
        </p:nvSpPr>
        <p:spPr>
          <a:xfrm>
            <a:off x="677334" y="609600"/>
            <a:ext cx="8596668" cy="1320800"/>
          </a:xfrm>
        </p:spPr>
        <p:txBody>
          <a:bodyPr vert="horz" lIns="91440" tIns="45720" rIns="91440" bIns="45720" rtlCol="0">
            <a:normAutofit/>
          </a:bodyPr>
          <a:lstStyle/>
          <a:p>
            <a:pPr>
              <a:lnSpc>
                <a:spcPct val="90000"/>
              </a:lnSpc>
            </a:pPr>
            <a:r>
              <a:rPr lang="en-US" sz="2800"/>
              <a:t>Récupérer les données d’un formulaire/Weakly Typed Synchronous Forms</a:t>
            </a:r>
            <a:br>
              <a:rPr lang="en-US" sz="2800"/>
            </a:br>
            <a:endParaRPr lang="en-US" sz="2800"/>
          </a:p>
        </p:txBody>
      </p:sp>
      <p:pic>
        <p:nvPicPr>
          <p:cNvPr id="87" name="Espace réservé du contenu 86">
            <a:extLst>
              <a:ext uri="{FF2B5EF4-FFF2-40B4-BE49-F238E27FC236}">
                <a16:creationId xmlns:a16="http://schemas.microsoft.com/office/drawing/2014/main" id="{CA3F2476-059F-4DFF-9080-13695B304C02}"/>
              </a:ext>
            </a:extLst>
          </p:cNvPr>
          <p:cNvPicPr>
            <a:picLocks noChangeAspect="1"/>
          </p:cNvPicPr>
          <p:nvPr/>
        </p:nvPicPr>
        <p:blipFill>
          <a:blip r:embed="rId2">
            <a:extLst>
              <a:ext uri="{28A0092B-C50C-407E-A947-70E740481C1C}">
                <a14:useLocalDpi xmlns:a14="http://schemas.microsoft.com/office/drawing/2010/main" val="0"/>
              </a:ext>
            </a:extLst>
          </a:blip>
          <a:stretch/>
        </p:blipFill>
        <p:spPr>
          <a:xfrm>
            <a:off x="677334" y="1782941"/>
            <a:ext cx="5501793" cy="3144660"/>
          </a:xfrm>
          <a:prstGeom prst="rect">
            <a:avLst/>
          </a:prstGeom>
        </p:spPr>
      </p:pic>
      <p:sp>
        <p:nvSpPr>
          <p:cNvPr id="151" name="Content Placeholder 90">
            <a:extLst>
              <a:ext uri="{FF2B5EF4-FFF2-40B4-BE49-F238E27FC236}">
                <a16:creationId xmlns:a16="http://schemas.microsoft.com/office/drawing/2014/main" id="{55F44B58-A0C4-408F-AA1E-522E51E0ADEB}"/>
              </a:ext>
            </a:extLst>
          </p:cNvPr>
          <p:cNvSpPr>
            <a:spLocks noGrp="1"/>
          </p:cNvSpPr>
          <p:nvPr>
            <p:ph idx="1"/>
          </p:nvPr>
        </p:nvSpPr>
        <p:spPr>
          <a:xfrm>
            <a:off x="6329363" y="2160589"/>
            <a:ext cx="2944638" cy="3880773"/>
          </a:xfrm>
        </p:spPr>
        <p:txBody>
          <a:bodyPr>
            <a:normAutofit/>
          </a:bodyPr>
          <a:lstStyle/>
          <a:p>
            <a:r>
              <a:rPr lang="en-US" sz="1500"/>
              <a:t>Contrôleur pour la recuperation de données passes via le formulaire</a:t>
            </a:r>
          </a:p>
          <a:p>
            <a:endParaRPr lang="en-US" sz="1500" dirty="0"/>
          </a:p>
        </p:txBody>
      </p:sp>
      <p:pic>
        <p:nvPicPr>
          <p:cNvPr id="11" name="Image 10" descr="Une image contenant oiseau&#10;&#10;Description générée automatiquement">
            <a:extLst>
              <a:ext uri="{FF2B5EF4-FFF2-40B4-BE49-F238E27FC236}">
                <a16:creationId xmlns:a16="http://schemas.microsoft.com/office/drawing/2014/main" id="{319331A5-486C-4E06-B9B1-E8152ACF88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086" y="5057958"/>
            <a:ext cx="5421163" cy="1063893"/>
          </a:xfrm>
          <a:prstGeom prst="rect">
            <a:avLst/>
          </a:prstGeom>
        </p:spPr>
      </p:pic>
    </p:spTree>
    <p:extLst>
      <p:ext uri="{BB962C8B-B14F-4D97-AF65-F5344CB8AC3E}">
        <p14:creationId xmlns:p14="http://schemas.microsoft.com/office/powerpoint/2010/main" val="793240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7D007FED-C61C-475D-AAB8-E59C552D4DA2}"/>
              </a:ext>
            </a:extLst>
          </p:cNvPr>
          <p:cNvSpPr>
            <a:spLocks noGrp="1"/>
          </p:cNvSpPr>
          <p:nvPr>
            <p:ph type="title"/>
          </p:nvPr>
        </p:nvSpPr>
        <p:spPr>
          <a:xfrm>
            <a:off x="677334" y="609600"/>
            <a:ext cx="8596668" cy="1320800"/>
          </a:xfrm>
        </p:spPr>
        <p:txBody>
          <a:bodyPr vert="horz" lIns="91440" tIns="45720" rIns="91440" bIns="45720" rtlCol="0" anchor="t">
            <a:normAutofit/>
          </a:bodyPr>
          <a:lstStyle/>
          <a:p>
            <a:pPr>
              <a:lnSpc>
                <a:spcPct val="90000"/>
              </a:lnSpc>
            </a:pPr>
            <a:r>
              <a:rPr lang="en-US" sz="2800" dirty="0" err="1"/>
              <a:t>Récupérer</a:t>
            </a:r>
            <a:r>
              <a:rPr lang="en-US" sz="2800" dirty="0"/>
              <a:t> les </a:t>
            </a:r>
            <a:r>
              <a:rPr lang="en-US" sz="2800" dirty="0" err="1"/>
              <a:t>données</a:t>
            </a:r>
            <a:r>
              <a:rPr lang="en-US" sz="2800" dirty="0"/>
              <a:t> d’un </a:t>
            </a:r>
            <a:r>
              <a:rPr lang="en-US" sz="2800" dirty="0" err="1"/>
              <a:t>formulaire</a:t>
            </a:r>
            <a:r>
              <a:rPr lang="en-US" sz="2800" dirty="0"/>
              <a:t>/Strongly Typed Synchronous Forms</a:t>
            </a:r>
            <a:br>
              <a:rPr lang="en-US" sz="2800" dirty="0"/>
            </a:br>
            <a:endParaRPr lang="en-US" sz="2800" dirty="0"/>
          </a:p>
        </p:txBody>
      </p:sp>
      <p:sp>
        <p:nvSpPr>
          <p:cNvPr id="151" name="Content Placeholder 90">
            <a:extLst>
              <a:ext uri="{FF2B5EF4-FFF2-40B4-BE49-F238E27FC236}">
                <a16:creationId xmlns:a16="http://schemas.microsoft.com/office/drawing/2014/main" id="{55F44B58-A0C4-408F-AA1E-522E51E0ADEB}"/>
              </a:ext>
            </a:extLst>
          </p:cNvPr>
          <p:cNvSpPr>
            <a:spLocks noGrp="1"/>
          </p:cNvSpPr>
          <p:nvPr>
            <p:ph idx="1"/>
          </p:nvPr>
        </p:nvSpPr>
        <p:spPr>
          <a:xfrm>
            <a:off x="7898673" y="2160590"/>
            <a:ext cx="1802675" cy="1061582"/>
          </a:xfrm>
        </p:spPr>
        <p:txBody>
          <a:bodyPr>
            <a:normAutofit/>
          </a:bodyPr>
          <a:lstStyle/>
          <a:p>
            <a:r>
              <a:rPr lang="en-US" sz="1500" dirty="0" err="1"/>
              <a:t>Formulaire</a:t>
            </a:r>
            <a:r>
              <a:rPr lang="en-US" sz="1500" dirty="0"/>
              <a:t> </a:t>
            </a:r>
            <a:r>
              <a:rPr lang="en-US" sz="1500" dirty="0" err="1"/>
              <a:t>côté</a:t>
            </a:r>
            <a:r>
              <a:rPr lang="en-US" sz="1500" dirty="0"/>
              <a:t> client</a:t>
            </a:r>
          </a:p>
        </p:txBody>
      </p:sp>
      <p:pic>
        <p:nvPicPr>
          <p:cNvPr id="3" name="Image 2" descr="Une image contenant capture d’écran&#10;&#10;Description générée automatiquement">
            <a:extLst>
              <a:ext uri="{FF2B5EF4-FFF2-40B4-BE49-F238E27FC236}">
                <a16:creationId xmlns:a16="http://schemas.microsoft.com/office/drawing/2014/main" id="{BDCDA4C3-5BDC-4C88-A550-C1A281D02F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0779" y="1705103"/>
            <a:ext cx="6754168" cy="4791744"/>
          </a:xfrm>
          <a:prstGeom prst="rect">
            <a:avLst/>
          </a:prstGeom>
        </p:spPr>
      </p:pic>
    </p:spTree>
    <p:extLst>
      <p:ext uri="{BB962C8B-B14F-4D97-AF65-F5344CB8AC3E}">
        <p14:creationId xmlns:p14="http://schemas.microsoft.com/office/powerpoint/2010/main" val="2321342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7D007FED-C61C-475D-AAB8-E59C552D4DA2}"/>
              </a:ext>
            </a:extLst>
          </p:cNvPr>
          <p:cNvSpPr>
            <a:spLocks noGrp="1"/>
          </p:cNvSpPr>
          <p:nvPr>
            <p:ph type="title"/>
          </p:nvPr>
        </p:nvSpPr>
        <p:spPr>
          <a:xfrm>
            <a:off x="677334" y="609600"/>
            <a:ext cx="8596668" cy="1320800"/>
          </a:xfrm>
        </p:spPr>
        <p:txBody>
          <a:bodyPr vert="horz" lIns="91440" tIns="45720" rIns="91440" bIns="45720" rtlCol="0" anchor="t">
            <a:normAutofit/>
          </a:bodyPr>
          <a:lstStyle/>
          <a:p>
            <a:pPr>
              <a:lnSpc>
                <a:spcPct val="90000"/>
              </a:lnSpc>
            </a:pPr>
            <a:r>
              <a:rPr lang="en-US" sz="2800" dirty="0" err="1"/>
              <a:t>Récupérer</a:t>
            </a:r>
            <a:r>
              <a:rPr lang="en-US" sz="2800" dirty="0"/>
              <a:t> les </a:t>
            </a:r>
            <a:r>
              <a:rPr lang="en-US" sz="2800" dirty="0" err="1"/>
              <a:t>données</a:t>
            </a:r>
            <a:r>
              <a:rPr lang="en-US" sz="2800" dirty="0"/>
              <a:t> d’un </a:t>
            </a:r>
            <a:r>
              <a:rPr lang="en-US" sz="2800" dirty="0" err="1"/>
              <a:t>formulaire</a:t>
            </a:r>
            <a:r>
              <a:rPr lang="en-US" sz="2800" dirty="0"/>
              <a:t>/Strongly Typed Synchronous Forms</a:t>
            </a:r>
            <a:br>
              <a:rPr lang="en-US" sz="2800" dirty="0"/>
            </a:br>
            <a:endParaRPr lang="en-US" sz="2800" dirty="0"/>
          </a:p>
        </p:txBody>
      </p:sp>
      <p:sp>
        <p:nvSpPr>
          <p:cNvPr id="151" name="Content Placeholder 90">
            <a:extLst>
              <a:ext uri="{FF2B5EF4-FFF2-40B4-BE49-F238E27FC236}">
                <a16:creationId xmlns:a16="http://schemas.microsoft.com/office/drawing/2014/main" id="{55F44B58-A0C4-408F-AA1E-522E51E0ADEB}"/>
              </a:ext>
            </a:extLst>
          </p:cNvPr>
          <p:cNvSpPr>
            <a:spLocks noGrp="1"/>
          </p:cNvSpPr>
          <p:nvPr>
            <p:ph idx="1"/>
          </p:nvPr>
        </p:nvSpPr>
        <p:spPr>
          <a:xfrm>
            <a:off x="7898673" y="2160590"/>
            <a:ext cx="1802675" cy="1061582"/>
          </a:xfrm>
        </p:spPr>
        <p:txBody>
          <a:bodyPr>
            <a:normAutofit/>
          </a:bodyPr>
          <a:lstStyle/>
          <a:p>
            <a:r>
              <a:rPr lang="en-US" sz="1500" dirty="0" err="1"/>
              <a:t>Formulaire</a:t>
            </a:r>
            <a:r>
              <a:rPr lang="en-US" sz="1500" dirty="0"/>
              <a:t> </a:t>
            </a:r>
            <a:r>
              <a:rPr lang="en-US" sz="1500" dirty="0" err="1"/>
              <a:t>côté</a:t>
            </a:r>
            <a:r>
              <a:rPr lang="en-US" sz="1500" dirty="0"/>
              <a:t> </a:t>
            </a:r>
            <a:r>
              <a:rPr lang="en-US" sz="1500" dirty="0" err="1"/>
              <a:t>serveur</a:t>
            </a:r>
            <a:endParaRPr lang="en-US" sz="1500" dirty="0"/>
          </a:p>
        </p:txBody>
      </p:sp>
      <p:pic>
        <p:nvPicPr>
          <p:cNvPr id="3" name="Image 2">
            <a:extLst>
              <a:ext uri="{FF2B5EF4-FFF2-40B4-BE49-F238E27FC236}">
                <a16:creationId xmlns:a16="http://schemas.microsoft.com/office/drawing/2014/main" id="{BDCDA4C3-5BDC-4C88-A550-C1A281D02FB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50779" y="2491294"/>
            <a:ext cx="6754168" cy="3219362"/>
          </a:xfrm>
          <a:prstGeom prst="rect">
            <a:avLst/>
          </a:prstGeom>
        </p:spPr>
      </p:pic>
    </p:spTree>
    <p:extLst>
      <p:ext uri="{BB962C8B-B14F-4D97-AF65-F5344CB8AC3E}">
        <p14:creationId xmlns:p14="http://schemas.microsoft.com/office/powerpoint/2010/main" val="187939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BEC8E82F-541E-458E-A56D-8F2CD8FA55FA}"/>
              </a:ext>
            </a:extLst>
          </p:cNvPr>
          <p:cNvSpPr>
            <a:spLocks noGrp="1"/>
          </p:cNvSpPr>
          <p:nvPr>
            <p:ph type="title"/>
          </p:nvPr>
        </p:nvSpPr>
        <p:spPr/>
        <p:txBody>
          <a:bodyPr>
            <a:normAutofit fontScale="90000"/>
          </a:bodyPr>
          <a:lstStyle/>
          <a:p>
            <a:r>
              <a:rPr lang="fr-FR" u="sng" dirty="0">
                <a:sym typeface="Wingdings" panose="05000000000000000000" pitchFamily="2" charset="2"/>
              </a:rPr>
              <a:t>EF6 Code First : Création d’une base de donnée à partir d’une classe entité : </a:t>
            </a:r>
            <a:br>
              <a:rPr lang="fr-FR" u="sng" dirty="0">
                <a:sym typeface="Wingdings" panose="05000000000000000000" pitchFamily="2" charset="2"/>
              </a:rPr>
            </a:br>
            <a:endParaRPr lang="fr-FR" dirty="0"/>
          </a:p>
        </p:txBody>
      </p:sp>
      <p:sp>
        <p:nvSpPr>
          <p:cNvPr id="5" name="Espace réservé du contenu 4">
            <a:extLst>
              <a:ext uri="{FF2B5EF4-FFF2-40B4-BE49-F238E27FC236}">
                <a16:creationId xmlns:a16="http://schemas.microsoft.com/office/drawing/2014/main" id="{D0FA62D9-9A35-4D7F-BF20-2D745598E89E}"/>
              </a:ext>
            </a:extLst>
          </p:cNvPr>
          <p:cNvSpPr>
            <a:spLocks noGrp="1"/>
          </p:cNvSpPr>
          <p:nvPr>
            <p:ph idx="1"/>
          </p:nvPr>
        </p:nvSpPr>
        <p:spPr/>
        <p:txBody>
          <a:bodyPr/>
          <a:lstStyle/>
          <a:p>
            <a:endParaRPr lang="fr-FR" dirty="0">
              <a:sym typeface="Wingdings" panose="05000000000000000000" pitchFamily="2" charset="2"/>
            </a:endParaRPr>
          </a:p>
          <a:p>
            <a:pPr marL="285750" indent="-285750">
              <a:buFont typeface="Wingdings" panose="05000000000000000000" pitchFamily="2" charset="2"/>
              <a:buChar char="à"/>
            </a:pPr>
            <a:r>
              <a:rPr lang="fr-FR" dirty="0">
                <a:sym typeface="Wingdings" panose="05000000000000000000" pitchFamily="2" charset="2"/>
              </a:rPr>
              <a:t>Création de classe entité</a:t>
            </a:r>
          </a:p>
          <a:p>
            <a:pPr marL="285750" indent="-285750">
              <a:buFont typeface="Wingdings" panose="05000000000000000000" pitchFamily="2" charset="2"/>
              <a:buChar char="à"/>
            </a:pPr>
            <a:r>
              <a:rPr lang="fr-FR" dirty="0">
                <a:sym typeface="Wingdings" panose="05000000000000000000" pitchFamily="2" charset="2"/>
              </a:rPr>
              <a:t>Création d’une classe pour la chaîne de connexion à partir </a:t>
            </a:r>
            <a:r>
              <a:rPr lang="fr-FR" dirty="0" err="1">
                <a:sym typeface="Wingdings" panose="05000000000000000000" pitchFamily="2" charset="2"/>
              </a:rPr>
              <a:t>DBContext</a:t>
            </a:r>
            <a:r>
              <a:rPr lang="fr-FR" dirty="0">
                <a:sym typeface="Wingdings" panose="05000000000000000000" pitchFamily="2" charset="2"/>
              </a:rPr>
              <a:t> </a:t>
            </a:r>
          </a:p>
          <a:p>
            <a:pPr marL="285750" indent="-285750">
              <a:buFont typeface="Wingdings" panose="05000000000000000000" pitchFamily="2" charset="2"/>
              <a:buChar char="à"/>
            </a:pPr>
            <a:r>
              <a:rPr lang="fr-FR" dirty="0">
                <a:sym typeface="Wingdings" panose="05000000000000000000" pitchFamily="2" charset="2"/>
              </a:rPr>
              <a:t>Effectuer une migration du </a:t>
            </a:r>
            <a:r>
              <a:rPr lang="fr-FR" dirty="0" err="1">
                <a:sym typeface="Wingdings" panose="05000000000000000000" pitchFamily="2" charset="2"/>
              </a:rPr>
              <a:t>context</a:t>
            </a:r>
            <a:r>
              <a:rPr lang="fr-FR" dirty="0">
                <a:sym typeface="Wingdings" panose="05000000000000000000" pitchFamily="2" charset="2"/>
              </a:rPr>
              <a:t> créé: </a:t>
            </a:r>
          </a:p>
          <a:p>
            <a:pPr marL="0" indent="0">
              <a:buNone/>
            </a:pPr>
            <a:endParaRPr lang="fr-FR" dirty="0"/>
          </a:p>
        </p:txBody>
      </p:sp>
    </p:spTree>
    <p:extLst>
      <p:ext uri="{BB962C8B-B14F-4D97-AF65-F5344CB8AC3E}">
        <p14:creationId xmlns:p14="http://schemas.microsoft.com/office/powerpoint/2010/main" val="75133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B4B748-3484-4B50-9625-2998E21A0466}"/>
              </a:ext>
            </a:extLst>
          </p:cNvPr>
          <p:cNvSpPr>
            <a:spLocks noGrp="1"/>
          </p:cNvSpPr>
          <p:nvPr>
            <p:ph type="title"/>
          </p:nvPr>
        </p:nvSpPr>
        <p:spPr>
          <a:xfrm>
            <a:off x="1356602" y="705395"/>
            <a:ext cx="8596668" cy="1320800"/>
          </a:xfrm>
        </p:spPr>
        <p:txBody>
          <a:bodyPr/>
          <a:lstStyle/>
          <a:p>
            <a:r>
              <a:rPr lang="fr-FR" dirty="0">
                <a:sym typeface="Wingdings" panose="05000000000000000000" pitchFamily="2" charset="2"/>
              </a:rPr>
              <a:t>Etape de la migration d’un </a:t>
            </a:r>
            <a:r>
              <a:rPr lang="fr-FR" dirty="0" err="1">
                <a:sym typeface="Wingdings" panose="05000000000000000000" pitchFamily="2" charset="2"/>
              </a:rPr>
              <a:t>context</a:t>
            </a:r>
            <a:r>
              <a:rPr lang="fr-FR" dirty="0">
                <a:sym typeface="Wingdings" panose="05000000000000000000" pitchFamily="2" charset="2"/>
              </a:rPr>
              <a:t> </a:t>
            </a:r>
            <a:endParaRPr lang="fr-FR" dirty="0"/>
          </a:p>
        </p:txBody>
      </p:sp>
      <p:sp>
        <p:nvSpPr>
          <p:cNvPr id="3" name="ZoneTexte 2">
            <a:extLst>
              <a:ext uri="{FF2B5EF4-FFF2-40B4-BE49-F238E27FC236}">
                <a16:creationId xmlns:a16="http://schemas.microsoft.com/office/drawing/2014/main" id="{3ADEAF21-FCFB-4FA5-AAFB-08776E609104}"/>
              </a:ext>
            </a:extLst>
          </p:cNvPr>
          <p:cNvSpPr txBox="1"/>
          <p:nvPr/>
        </p:nvSpPr>
        <p:spPr>
          <a:xfrm>
            <a:off x="1689463" y="2455816"/>
            <a:ext cx="7010400" cy="1477328"/>
          </a:xfrm>
          <a:prstGeom prst="rect">
            <a:avLst/>
          </a:prstGeom>
          <a:noFill/>
        </p:spPr>
        <p:txBody>
          <a:bodyPr wrap="square" rtlCol="0">
            <a:spAutoFit/>
          </a:bodyPr>
          <a:lstStyle/>
          <a:p>
            <a:endParaRPr lang="fr-FR" dirty="0">
              <a:sym typeface="Wingdings" panose="05000000000000000000" pitchFamily="2" charset="2"/>
            </a:endParaRPr>
          </a:p>
          <a:p>
            <a:pPr marL="342900" indent="-342900">
              <a:buFont typeface="+mj-lt"/>
              <a:buAutoNum type="arabicPeriod"/>
            </a:pPr>
            <a:r>
              <a:rPr lang="fr-FR" dirty="0">
                <a:solidFill>
                  <a:schemeClr val="accent2"/>
                </a:solidFill>
                <a:sym typeface="Wingdings" panose="05000000000000000000" pitchFamily="2" charset="2"/>
              </a:rPr>
              <a:t>Enable-Migration  –</a:t>
            </a:r>
            <a:r>
              <a:rPr lang="fr-FR" dirty="0" err="1">
                <a:solidFill>
                  <a:schemeClr val="accent2"/>
                </a:solidFill>
                <a:sym typeface="Wingdings" panose="05000000000000000000" pitchFamily="2" charset="2"/>
              </a:rPr>
              <a:t>ContexTypeName</a:t>
            </a:r>
            <a:r>
              <a:rPr lang="fr-FR" dirty="0">
                <a:solidFill>
                  <a:schemeClr val="accent2"/>
                </a:solidFill>
                <a:sym typeface="Wingdings" panose="05000000000000000000" pitchFamily="2" charset="2"/>
              </a:rPr>
              <a:t>  « nom de mon contexte »</a:t>
            </a:r>
          </a:p>
          <a:p>
            <a:pPr marL="342900" indent="-342900">
              <a:buFont typeface="+mj-lt"/>
              <a:buAutoNum type="arabicPeriod"/>
            </a:pPr>
            <a:r>
              <a:rPr lang="fr-FR" dirty="0">
                <a:solidFill>
                  <a:schemeClr val="accent2"/>
                </a:solidFill>
                <a:sym typeface="Wingdings" panose="05000000000000000000" pitchFamily="2" charset="2"/>
              </a:rPr>
              <a:t> </a:t>
            </a:r>
            <a:r>
              <a:rPr lang="fr-FR" dirty="0" err="1">
                <a:solidFill>
                  <a:schemeClr val="accent2"/>
                </a:solidFill>
                <a:sym typeface="Wingdings" panose="05000000000000000000" pitchFamily="2" charset="2"/>
              </a:rPr>
              <a:t>Add</a:t>
            </a:r>
            <a:r>
              <a:rPr lang="fr-FR" dirty="0">
                <a:solidFill>
                  <a:schemeClr val="accent2"/>
                </a:solidFill>
                <a:sym typeface="Wingdings" panose="05000000000000000000" pitchFamily="2" charset="2"/>
              </a:rPr>
              <a:t>-Migration  «</a:t>
            </a:r>
            <a:r>
              <a:rPr lang="fr-FR" dirty="0" err="1">
                <a:solidFill>
                  <a:schemeClr val="accent2"/>
                </a:solidFill>
                <a:sym typeface="Wingdings" panose="05000000000000000000" pitchFamily="2" charset="2"/>
              </a:rPr>
              <a:t>nom_fichier_result_migration</a:t>
            </a:r>
            <a:r>
              <a:rPr lang="fr-FR" dirty="0">
                <a:solidFill>
                  <a:schemeClr val="accent2"/>
                </a:solidFill>
                <a:sym typeface="Wingdings" panose="05000000000000000000" pitchFamily="2" charset="2"/>
              </a:rPr>
              <a:t> »</a:t>
            </a:r>
          </a:p>
          <a:p>
            <a:pPr marL="342900" indent="-342900">
              <a:buFont typeface="+mj-lt"/>
              <a:buAutoNum type="arabicPeriod"/>
            </a:pPr>
            <a:r>
              <a:rPr lang="fr-FR" dirty="0">
                <a:solidFill>
                  <a:schemeClr val="accent2"/>
                </a:solidFill>
                <a:sym typeface="Wingdings" panose="05000000000000000000" pitchFamily="2" charset="2"/>
              </a:rPr>
              <a:t> Update-</a:t>
            </a:r>
            <a:r>
              <a:rPr lang="fr-FR" dirty="0" err="1">
                <a:solidFill>
                  <a:schemeClr val="accent2"/>
                </a:solidFill>
                <a:sym typeface="Wingdings" panose="05000000000000000000" pitchFamily="2" charset="2"/>
              </a:rPr>
              <a:t>Database</a:t>
            </a:r>
            <a:endParaRPr lang="fr-FR" dirty="0">
              <a:solidFill>
                <a:schemeClr val="accent2"/>
              </a:solidFill>
              <a:sym typeface="Wingdings" panose="05000000000000000000" pitchFamily="2" charset="2"/>
            </a:endParaRPr>
          </a:p>
          <a:p>
            <a:endParaRPr lang="fr-FR" dirty="0"/>
          </a:p>
        </p:txBody>
      </p:sp>
      <p:sp>
        <p:nvSpPr>
          <p:cNvPr id="4" name="ZoneTexte 3">
            <a:extLst>
              <a:ext uri="{FF2B5EF4-FFF2-40B4-BE49-F238E27FC236}">
                <a16:creationId xmlns:a16="http://schemas.microsoft.com/office/drawing/2014/main" id="{51316FE6-FA3C-43D2-851B-2E3B36F1CB42}"/>
              </a:ext>
            </a:extLst>
          </p:cNvPr>
          <p:cNvSpPr txBox="1"/>
          <p:nvPr/>
        </p:nvSpPr>
        <p:spPr>
          <a:xfrm>
            <a:off x="1837508" y="1809485"/>
            <a:ext cx="4389120" cy="646331"/>
          </a:xfrm>
          <a:prstGeom prst="rect">
            <a:avLst/>
          </a:prstGeom>
          <a:noFill/>
        </p:spPr>
        <p:txBody>
          <a:bodyPr wrap="square" rtlCol="0">
            <a:spAutoFit/>
          </a:bodyPr>
          <a:lstStyle/>
          <a:p>
            <a:r>
              <a:rPr lang="fr-FR" dirty="0"/>
              <a:t>Objectif : </a:t>
            </a:r>
            <a:r>
              <a:rPr lang="fr-FR" dirty="0">
                <a:latin typeface="Calibri" panose="020F0502020204030204" pitchFamily="34" charset="0"/>
                <a:cs typeface="Calibri" panose="020F0502020204030204" pitchFamily="34" charset="0"/>
              </a:rPr>
              <a:t>Mise à jour des modifications sur le modèle ( classe entité</a:t>
            </a:r>
            <a:r>
              <a:rPr lang="fr-FR" dirty="0"/>
              <a:t>) </a:t>
            </a:r>
          </a:p>
        </p:txBody>
      </p:sp>
    </p:spTree>
    <p:extLst>
      <p:ext uri="{BB962C8B-B14F-4D97-AF65-F5344CB8AC3E}">
        <p14:creationId xmlns:p14="http://schemas.microsoft.com/office/powerpoint/2010/main" val="280053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AC4B2B-BCDD-4F09-AB82-0B3EE13D553C}"/>
              </a:ext>
            </a:extLst>
          </p:cNvPr>
          <p:cNvSpPr>
            <a:spLocks noGrp="1"/>
          </p:cNvSpPr>
          <p:nvPr>
            <p:ph type="title"/>
          </p:nvPr>
        </p:nvSpPr>
        <p:spPr>
          <a:xfrm>
            <a:off x="677334" y="335747"/>
            <a:ext cx="8704172" cy="1824842"/>
          </a:xfrm>
        </p:spPr>
        <p:txBody>
          <a:bodyPr>
            <a:normAutofit fontScale="90000"/>
          </a:bodyPr>
          <a:lstStyle/>
          <a:p>
            <a:r>
              <a:rPr lang="fr-FR" b="1" dirty="0"/>
              <a:t>Création d’une chaîne de connexion et utilisation de SQL Server </a:t>
            </a:r>
            <a:r>
              <a:rPr lang="fr-FR" b="1" dirty="0" err="1"/>
              <a:t>LocalDB</a:t>
            </a:r>
            <a:r>
              <a:rPr lang="fr-FR" b="1" dirty="0"/>
              <a:t> :</a:t>
            </a:r>
            <a:br>
              <a:rPr lang="fr-FR" b="1" dirty="0"/>
            </a:br>
            <a:r>
              <a:rPr lang="fr-FR" altLang="fr-FR" sz="1800" dirty="0">
                <a:solidFill>
                  <a:srgbClr val="171717"/>
                </a:solidFill>
                <a:latin typeface="Segoe UI" panose="020B0502040204020203" pitchFamily="34" charset="0"/>
                <a:cs typeface="Segoe UI" panose="020B0502040204020203" pitchFamily="34" charset="0"/>
              </a:rPr>
              <a:t>Ajoutez la chaîne de connexion suivante à l’élément </a:t>
            </a:r>
            <a:r>
              <a:rPr lang="fr-FR" altLang="fr-FR" sz="1800" dirty="0">
                <a:solidFill>
                  <a:srgbClr val="171717"/>
                </a:solidFill>
                <a:latin typeface="SFMono-Regular"/>
              </a:rPr>
              <a:t>&lt;</a:t>
            </a:r>
            <a:r>
              <a:rPr lang="fr-FR" altLang="fr-FR" sz="1800" dirty="0" err="1">
                <a:solidFill>
                  <a:srgbClr val="171717"/>
                </a:solidFill>
                <a:latin typeface="SFMono-Regular"/>
              </a:rPr>
              <a:t>connectionStrings</a:t>
            </a:r>
            <a:r>
              <a:rPr lang="fr-FR" altLang="fr-FR" sz="1800" dirty="0">
                <a:solidFill>
                  <a:srgbClr val="171717"/>
                </a:solidFill>
                <a:latin typeface="SFMono-Regular"/>
              </a:rPr>
              <a:t>&gt;</a:t>
            </a:r>
            <a:r>
              <a:rPr lang="fr-FR" altLang="fr-FR" sz="1800" dirty="0">
                <a:solidFill>
                  <a:srgbClr val="171717"/>
                </a:solidFill>
                <a:latin typeface="Segoe UI" panose="020B0502040204020203" pitchFamily="34" charset="0"/>
                <a:cs typeface="Segoe UI" panose="020B0502040204020203" pitchFamily="34" charset="0"/>
              </a:rPr>
              <a:t> dans le fichier </a:t>
            </a:r>
            <a:r>
              <a:rPr lang="fr-FR" altLang="fr-FR" sz="1800" i="1" dirty="0">
                <a:solidFill>
                  <a:srgbClr val="171717"/>
                </a:solidFill>
                <a:latin typeface="Segoe UI" panose="020B0502040204020203" pitchFamily="34" charset="0"/>
                <a:cs typeface="Segoe UI" panose="020B0502040204020203" pitchFamily="34" charset="0"/>
              </a:rPr>
              <a:t>Web. config</a:t>
            </a:r>
            <a:r>
              <a:rPr lang="fr-FR" altLang="fr-FR" sz="1800" dirty="0">
                <a:solidFill>
                  <a:srgbClr val="171717"/>
                </a:solidFill>
                <a:latin typeface="Segoe UI" panose="020B0502040204020203" pitchFamily="34" charset="0"/>
                <a:cs typeface="Segoe UI" panose="020B0502040204020203" pitchFamily="34" charset="0"/>
              </a:rPr>
              <a:t> </a:t>
            </a:r>
            <a:r>
              <a:rPr lang="fr-FR" altLang="fr-FR" dirty="0">
                <a:solidFill>
                  <a:srgbClr val="171717"/>
                </a:solidFill>
                <a:latin typeface="Segoe UI" panose="020B0502040204020203" pitchFamily="34" charset="0"/>
                <a:cs typeface="Segoe UI" panose="020B0502040204020203" pitchFamily="34" charset="0"/>
              </a:rPr>
              <a:t>.</a:t>
            </a:r>
            <a:r>
              <a:rPr lang="fr-FR" altLang="fr-FR" sz="1800" dirty="0">
                <a:solidFill>
                  <a:schemeClr val="tx1"/>
                </a:solidFill>
              </a:rPr>
              <a:t> </a:t>
            </a:r>
            <a:br>
              <a:rPr lang="fr-FR" altLang="fr-FR" sz="4800" dirty="0">
                <a:solidFill>
                  <a:schemeClr val="tx1"/>
                </a:solidFill>
                <a:latin typeface="Arial" panose="020B0604020202020204" pitchFamily="34" charset="0"/>
              </a:rPr>
            </a:br>
            <a:br>
              <a:rPr lang="fr-FR" dirty="0"/>
            </a:br>
            <a:endParaRPr lang="fr-FR" dirty="0"/>
          </a:p>
        </p:txBody>
      </p:sp>
      <p:sp>
        <p:nvSpPr>
          <p:cNvPr id="3" name="Espace réservé du contenu 2">
            <a:extLst>
              <a:ext uri="{FF2B5EF4-FFF2-40B4-BE49-F238E27FC236}">
                <a16:creationId xmlns:a16="http://schemas.microsoft.com/office/drawing/2014/main" id="{7E778FEF-3CA3-4639-8281-A44DD90B56C0}"/>
              </a:ext>
            </a:extLst>
          </p:cNvPr>
          <p:cNvSpPr>
            <a:spLocks noGrp="1"/>
          </p:cNvSpPr>
          <p:nvPr>
            <p:ph idx="1"/>
          </p:nvPr>
        </p:nvSpPr>
        <p:spPr>
          <a:xfrm>
            <a:off x="677334" y="2160589"/>
            <a:ext cx="8596668" cy="3880773"/>
          </a:xfrm>
        </p:spPr>
        <p:txBody>
          <a:bodyPr/>
          <a:lstStyle/>
          <a:p>
            <a:endParaRPr lang="fr-FR" sz="2000" dirty="0"/>
          </a:p>
          <a:p>
            <a:endParaRPr lang="fr-FR" sz="2000" dirty="0"/>
          </a:p>
          <a:p>
            <a:endParaRPr lang="fr-FR" dirty="0"/>
          </a:p>
          <a:p>
            <a:r>
              <a:rPr lang="fr-FR" dirty="0">
                <a:solidFill>
                  <a:schemeClr val="accent2"/>
                </a:solidFill>
              </a:rPr>
              <a:t>&lt;</a:t>
            </a:r>
            <a:r>
              <a:rPr lang="fr-FR" dirty="0" err="1"/>
              <a:t>add</a:t>
            </a:r>
            <a:r>
              <a:rPr lang="fr-FR" dirty="0"/>
              <a:t> </a:t>
            </a:r>
            <a:r>
              <a:rPr lang="fr-FR" dirty="0" err="1"/>
              <a:t>name</a:t>
            </a:r>
            <a:r>
              <a:rPr lang="fr-FR" dirty="0"/>
              <a:t>="</a:t>
            </a:r>
            <a:r>
              <a:rPr lang="fr-FR" dirty="0" err="1"/>
              <a:t>MovieDBContext</a:t>
            </a:r>
            <a:r>
              <a:rPr lang="fr-FR" dirty="0"/>
              <a:t>" </a:t>
            </a:r>
            <a:r>
              <a:rPr lang="fr-FR" dirty="0" err="1"/>
              <a:t>connectionString</a:t>
            </a:r>
            <a:r>
              <a:rPr lang="fr-FR" dirty="0"/>
              <a:t>="Data Source=(</a:t>
            </a:r>
            <a:r>
              <a:rPr lang="fr-FR" dirty="0" err="1"/>
              <a:t>LocalDb</a:t>
            </a:r>
            <a:r>
              <a:rPr lang="fr-FR" dirty="0"/>
              <a:t>)\</a:t>
            </a:r>
            <a:r>
              <a:rPr lang="fr-FR" dirty="0" err="1"/>
              <a:t>MSSQLLocalDB;Initial</a:t>
            </a:r>
            <a:r>
              <a:rPr lang="fr-FR" dirty="0"/>
              <a:t> </a:t>
            </a:r>
            <a:r>
              <a:rPr lang="fr-FR" dirty="0" err="1"/>
              <a:t>Catalog</a:t>
            </a:r>
            <a:r>
              <a:rPr lang="fr-FR" dirty="0"/>
              <a:t>=</a:t>
            </a:r>
            <a:r>
              <a:rPr lang="fr-FR" dirty="0" err="1"/>
              <a:t>aspnet-MvcMovie;Integrated</a:t>
            </a:r>
            <a:r>
              <a:rPr lang="fr-FR" dirty="0"/>
              <a:t> Security=</a:t>
            </a:r>
            <a:r>
              <a:rPr lang="fr-FR" dirty="0" err="1"/>
              <a:t>SSPI;AttachDBFilename</a:t>
            </a:r>
            <a:r>
              <a:rPr lang="fr-FR" dirty="0"/>
              <a:t>=|</a:t>
            </a:r>
            <a:r>
              <a:rPr lang="fr-FR" dirty="0" err="1"/>
              <a:t>DataDirectory</a:t>
            </a:r>
            <a:r>
              <a:rPr lang="fr-FR" dirty="0"/>
              <a:t>|\</a:t>
            </a:r>
            <a:r>
              <a:rPr lang="fr-FR" dirty="0" err="1"/>
              <a:t>Movies.mdf</a:t>
            </a:r>
            <a:r>
              <a:rPr lang="fr-FR" dirty="0"/>
              <a:t>" </a:t>
            </a:r>
            <a:r>
              <a:rPr lang="fr-FR" dirty="0" err="1"/>
              <a:t>providerName</a:t>
            </a:r>
            <a:r>
              <a:rPr lang="fr-FR" dirty="0"/>
              <a:t>="</a:t>
            </a:r>
            <a:r>
              <a:rPr lang="fr-FR" dirty="0" err="1"/>
              <a:t>System.Data.SqlClient</a:t>
            </a:r>
            <a:r>
              <a:rPr lang="fr-FR" dirty="0"/>
              <a:t>" </a:t>
            </a:r>
            <a:r>
              <a:rPr lang="fr-FR" dirty="0">
                <a:solidFill>
                  <a:schemeClr val="accent2"/>
                </a:solidFill>
              </a:rPr>
              <a:t>/&gt;</a:t>
            </a:r>
          </a:p>
        </p:txBody>
      </p:sp>
    </p:spTree>
    <p:extLst>
      <p:ext uri="{BB962C8B-B14F-4D97-AF65-F5344CB8AC3E}">
        <p14:creationId xmlns:p14="http://schemas.microsoft.com/office/powerpoint/2010/main" val="518009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82324A-B767-49FF-BE96-8640ADC6871A}"/>
              </a:ext>
            </a:extLst>
          </p:cNvPr>
          <p:cNvSpPr>
            <a:spLocks noGrp="1"/>
          </p:cNvSpPr>
          <p:nvPr>
            <p:ph type="title"/>
          </p:nvPr>
        </p:nvSpPr>
        <p:spPr/>
        <p:txBody>
          <a:bodyPr/>
          <a:lstStyle/>
          <a:p>
            <a:r>
              <a:rPr lang="fr-FR" b="1" dirty="0"/>
              <a:t>Création d’une chaîne de connexion et utilisation de SQL Server </a:t>
            </a:r>
            <a:r>
              <a:rPr lang="fr-FR" b="1" dirty="0" err="1"/>
              <a:t>LocalDB</a:t>
            </a:r>
            <a:r>
              <a:rPr lang="fr-FR" b="1" dirty="0"/>
              <a:t> :</a:t>
            </a:r>
            <a:endParaRPr lang="fr-FR" dirty="0"/>
          </a:p>
        </p:txBody>
      </p:sp>
      <p:sp>
        <p:nvSpPr>
          <p:cNvPr id="3" name="Espace réservé du texte 2">
            <a:extLst>
              <a:ext uri="{FF2B5EF4-FFF2-40B4-BE49-F238E27FC236}">
                <a16:creationId xmlns:a16="http://schemas.microsoft.com/office/drawing/2014/main" id="{58DCDC95-60FE-4770-B132-1ACAADC3E934}"/>
              </a:ext>
            </a:extLst>
          </p:cNvPr>
          <p:cNvSpPr>
            <a:spLocks noGrp="1"/>
          </p:cNvSpPr>
          <p:nvPr>
            <p:ph type="body" idx="1"/>
          </p:nvPr>
        </p:nvSpPr>
        <p:spPr/>
        <p:txBody>
          <a:bodyPr/>
          <a:lstStyle/>
          <a:p>
            <a:r>
              <a:rPr lang="fr-FR" dirty="0"/>
              <a:t>Paramètre</a:t>
            </a:r>
          </a:p>
        </p:txBody>
      </p:sp>
      <p:sp>
        <p:nvSpPr>
          <p:cNvPr id="4" name="Espace réservé du contenu 3">
            <a:extLst>
              <a:ext uri="{FF2B5EF4-FFF2-40B4-BE49-F238E27FC236}">
                <a16:creationId xmlns:a16="http://schemas.microsoft.com/office/drawing/2014/main" id="{BDF41238-6F90-4327-B286-AA75CE94661F}"/>
              </a:ext>
            </a:extLst>
          </p:cNvPr>
          <p:cNvSpPr>
            <a:spLocks noGrp="1"/>
          </p:cNvSpPr>
          <p:nvPr>
            <p:ph sz="half" idx="2"/>
          </p:nvPr>
        </p:nvSpPr>
        <p:spPr/>
        <p:txBody>
          <a:bodyPr>
            <a:normAutofit/>
          </a:bodyPr>
          <a:lstStyle/>
          <a:p>
            <a:r>
              <a:rPr lang="fr-FR" dirty="0"/>
              <a:t>Name</a:t>
            </a:r>
          </a:p>
          <a:p>
            <a:endParaRPr lang="fr-FR" dirty="0"/>
          </a:p>
          <a:p>
            <a:endParaRPr lang="fr-FR" dirty="0"/>
          </a:p>
        </p:txBody>
      </p:sp>
      <p:sp>
        <p:nvSpPr>
          <p:cNvPr id="5" name="Espace réservé du texte 4">
            <a:extLst>
              <a:ext uri="{FF2B5EF4-FFF2-40B4-BE49-F238E27FC236}">
                <a16:creationId xmlns:a16="http://schemas.microsoft.com/office/drawing/2014/main" id="{2E835641-8A7C-4EB0-AA84-09CD9DC860F6}"/>
              </a:ext>
            </a:extLst>
          </p:cNvPr>
          <p:cNvSpPr>
            <a:spLocks noGrp="1"/>
          </p:cNvSpPr>
          <p:nvPr>
            <p:ph type="body" sz="quarter" idx="3"/>
          </p:nvPr>
        </p:nvSpPr>
        <p:spPr/>
        <p:txBody>
          <a:bodyPr/>
          <a:lstStyle/>
          <a:p>
            <a:r>
              <a:rPr lang="fr-FR" dirty="0"/>
              <a:t>Signification</a:t>
            </a:r>
          </a:p>
        </p:txBody>
      </p:sp>
      <p:sp>
        <p:nvSpPr>
          <p:cNvPr id="6" name="Espace réservé du contenu 5">
            <a:extLst>
              <a:ext uri="{FF2B5EF4-FFF2-40B4-BE49-F238E27FC236}">
                <a16:creationId xmlns:a16="http://schemas.microsoft.com/office/drawing/2014/main" id="{C809C9A6-C814-4CEB-8CC8-EA377D9B5151}"/>
              </a:ext>
            </a:extLst>
          </p:cNvPr>
          <p:cNvSpPr>
            <a:spLocks noGrp="1"/>
          </p:cNvSpPr>
          <p:nvPr>
            <p:ph sz="quarter" idx="4"/>
          </p:nvPr>
        </p:nvSpPr>
        <p:spPr>
          <a:xfrm>
            <a:off x="3095626" y="2737245"/>
            <a:ext cx="6178376" cy="3304117"/>
          </a:xfrm>
        </p:spPr>
        <p:txBody>
          <a:bodyPr>
            <a:normAutofit/>
          </a:bodyPr>
          <a:lstStyle/>
          <a:p>
            <a:r>
              <a:rPr lang="fr-FR" dirty="0"/>
              <a:t>Classe dérivé de </a:t>
            </a:r>
            <a:r>
              <a:rPr lang="fr-FR" dirty="0" err="1"/>
              <a:t>DBContext</a:t>
            </a:r>
            <a:r>
              <a:rPr lang="fr-FR" dirty="0"/>
              <a:t> et </a:t>
            </a:r>
            <a:r>
              <a:rPr lang="fr-FR" dirty="0" err="1"/>
              <a:t>réprésentant</a:t>
            </a:r>
            <a:r>
              <a:rPr lang="fr-FR" dirty="0"/>
              <a:t> le contexte de la base de données crée avec </a:t>
            </a:r>
            <a:r>
              <a:rPr lang="fr-FR" dirty="0" err="1"/>
              <a:t>Dbset</a:t>
            </a:r>
            <a:r>
              <a:rPr lang="fr-FR" dirty="0"/>
              <a:t> de </a:t>
            </a:r>
            <a:r>
              <a:rPr lang="fr-FR" dirty="0" err="1"/>
              <a:t>entity</a:t>
            </a:r>
            <a:r>
              <a:rPr lang="fr-FR" dirty="0"/>
              <a:t> </a:t>
            </a:r>
            <a:r>
              <a:rPr lang="fr-FR" dirty="0" err="1"/>
              <a:t>framework</a:t>
            </a:r>
            <a:endParaRPr lang="fr-FR" dirty="0"/>
          </a:p>
          <a:p>
            <a:endParaRPr lang="fr-FR" dirty="0"/>
          </a:p>
        </p:txBody>
      </p:sp>
      <p:pic>
        <p:nvPicPr>
          <p:cNvPr id="7" name="Image 6">
            <a:extLst>
              <a:ext uri="{FF2B5EF4-FFF2-40B4-BE49-F238E27FC236}">
                <a16:creationId xmlns:a16="http://schemas.microsoft.com/office/drawing/2014/main" id="{D4D969DA-F9F6-4AEE-A26E-C2F010043C8C}"/>
              </a:ext>
            </a:extLst>
          </p:cNvPr>
          <p:cNvPicPr>
            <a:picLocks noChangeAspect="1"/>
          </p:cNvPicPr>
          <p:nvPr/>
        </p:nvPicPr>
        <p:blipFill>
          <a:blip r:embed="rId2"/>
          <a:stretch>
            <a:fillRect/>
          </a:stretch>
        </p:blipFill>
        <p:spPr>
          <a:xfrm>
            <a:off x="3844484" y="3725065"/>
            <a:ext cx="3829050" cy="2307562"/>
          </a:xfrm>
          <a:prstGeom prst="rect">
            <a:avLst/>
          </a:prstGeom>
        </p:spPr>
      </p:pic>
    </p:spTree>
    <p:extLst>
      <p:ext uri="{BB962C8B-B14F-4D97-AF65-F5344CB8AC3E}">
        <p14:creationId xmlns:p14="http://schemas.microsoft.com/office/powerpoint/2010/main" val="3557135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82324A-B767-49FF-BE96-8640ADC6871A}"/>
              </a:ext>
            </a:extLst>
          </p:cNvPr>
          <p:cNvSpPr>
            <a:spLocks noGrp="1"/>
          </p:cNvSpPr>
          <p:nvPr>
            <p:ph type="title"/>
          </p:nvPr>
        </p:nvSpPr>
        <p:spPr/>
        <p:txBody>
          <a:bodyPr/>
          <a:lstStyle/>
          <a:p>
            <a:r>
              <a:rPr lang="fr-FR" b="1" dirty="0"/>
              <a:t>Création d’une chaîne de connexion et utilisation de SQL Server </a:t>
            </a:r>
            <a:r>
              <a:rPr lang="fr-FR" b="1" dirty="0" err="1"/>
              <a:t>LocalDB</a:t>
            </a:r>
            <a:r>
              <a:rPr lang="fr-FR" b="1" dirty="0"/>
              <a:t> :</a:t>
            </a:r>
            <a:endParaRPr lang="fr-FR" dirty="0"/>
          </a:p>
        </p:txBody>
      </p:sp>
      <p:sp>
        <p:nvSpPr>
          <p:cNvPr id="3" name="Espace réservé du texte 2">
            <a:extLst>
              <a:ext uri="{FF2B5EF4-FFF2-40B4-BE49-F238E27FC236}">
                <a16:creationId xmlns:a16="http://schemas.microsoft.com/office/drawing/2014/main" id="{58DCDC95-60FE-4770-B132-1ACAADC3E934}"/>
              </a:ext>
            </a:extLst>
          </p:cNvPr>
          <p:cNvSpPr>
            <a:spLocks noGrp="1"/>
          </p:cNvSpPr>
          <p:nvPr>
            <p:ph type="body" idx="1"/>
          </p:nvPr>
        </p:nvSpPr>
        <p:spPr/>
        <p:txBody>
          <a:bodyPr/>
          <a:lstStyle/>
          <a:p>
            <a:r>
              <a:rPr lang="fr-FR" dirty="0"/>
              <a:t>Paramètre</a:t>
            </a:r>
          </a:p>
        </p:txBody>
      </p:sp>
      <p:sp>
        <p:nvSpPr>
          <p:cNvPr id="4" name="Espace réservé du contenu 3">
            <a:extLst>
              <a:ext uri="{FF2B5EF4-FFF2-40B4-BE49-F238E27FC236}">
                <a16:creationId xmlns:a16="http://schemas.microsoft.com/office/drawing/2014/main" id="{BDF41238-6F90-4327-B286-AA75CE94661F}"/>
              </a:ext>
            </a:extLst>
          </p:cNvPr>
          <p:cNvSpPr>
            <a:spLocks noGrp="1"/>
          </p:cNvSpPr>
          <p:nvPr>
            <p:ph sz="half" idx="2"/>
          </p:nvPr>
        </p:nvSpPr>
        <p:spPr/>
        <p:txBody>
          <a:bodyPr>
            <a:normAutofit fontScale="92500"/>
          </a:bodyPr>
          <a:lstStyle/>
          <a:p>
            <a:r>
              <a:rPr lang="fr-FR" dirty="0" err="1"/>
              <a:t>ConnectionString</a:t>
            </a:r>
            <a:endParaRPr lang="fr-FR" dirty="0"/>
          </a:p>
          <a:p>
            <a:endParaRPr lang="fr-FR" dirty="0"/>
          </a:p>
        </p:txBody>
      </p:sp>
      <p:sp>
        <p:nvSpPr>
          <p:cNvPr id="5" name="Espace réservé du texte 4">
            <a:extLst>
              <a:ext uri="{FF2B5EF4-FFF2-40B4-BE49-F238E27FC236}">
                <a16:creationId xmlns:a16="http://schemas.microsoft.com/office/drawing/2014/main" id="{2E835641-8A7C-4EB0-AA84-09CD9DC860F6}"/>
              </a:ext>
            </a:extLst>
          </p:cNvPr>
          <p:cNvSpPr>
            <a:spLocks noGrp="1"/>
          </p:cNvSpPr>
          <p:nvPr>
            <p:ph type="body" sz="quarter" idx="3"/>
          </p:nvPr>
        </p:nvSpPr>
        <p:spPr/>
        <p:txBody>
          <a:bodyPr/>
          <a:lstStyle/>
          <a:p>
            <a:r>
              <a:rPr lang="fr-FR" dirty="0"/>
              <a:t>Signification</a:t>
            </a:r>
          </a:p>
        </p:txBody>
      </p:sp>
      <p:sp>
        <p:nvSpPr>
          <p:cNvPr id="6" name="Espace réservé du contenu 5">
            <a:extLst>
              <a:ext uri="{FF2B5EF4-FFF2-40B4-BE49-F238E27FC236}">
                <a16:creationId xmlns:a16="http://schemas.microsoft.com/office/drawing/2014/main" id="{C809C9A6-C814-4CEB-8CC8-EA377D9B5151}"/>
              </a:ext>
            </a:extLst>
          </p:cNvPr>
          <p:cNvSpPr>
            <a:spLocks noGrp="1"/>
          </p:cNvSpPr>
          <p:nvPr>
            <p:ph sz="quarter" idx="4"/>
          </p:nvPr>
        </p:nvSpPr>
        <p:spPr>
          <a:xfrm>
            <a:off x="3095626" y="2737245"/>
            <a:ext cx="6178376" cy="3892155"/>
          </a:xfrm>
        </p:spPr>
        <p:txBody>
          <a:bodyPr>
            <a:normAutofit fontScale="92500"/>
          </a:bodyPr>
          <a:lstStyle/>
          <a:p>
            <a:pPr marL="0" indent="0">
              <a:buNone/>
            </a:pPr>
            <a:r>
              <a:rPr lang="fr-FR" dirty="0">
                <a:solidFill>
                  <a:schemeClr val="accent2"/>
                </a:solidFill>
              </a:rPr>
              <a:t>Data Source</a:t>
            </a:r>
            <a:r>
              <a:rPr lang="fr-FR" dirty="0"/>
              <a:t>=(</a:t>
            </a:r>
            <a:r>
              <a:rPr lang="fr-FR" dirty="0" err="1"/>
              <a:t>LocalDb</a:t>
            </a:r>
            <a:r>
              <a:rPr lang="fr-FR" dirty="0"/>
              <a:t>)\</a:t>
            </a:r>
            <a:r>
              <a:rPr lang="fr-FR" dirty="0" err="1"/>
              <a:t>MSSQLLocalDB;Initial</a:t>
            </a:r>
            <a:r>
              <a:rPr lang="fr-FR" dirty="0"/>
              <a:t> </a:t>
            </a:r>
            <a:r>
              <a:rPr lang="fr-FR" dirty="0" err="1">
                <a:solidFill>
                  <a:schemeClr val="accent2"/>
                </a:solidFill>
              </a:rPr>
              <a:t>Catalog</a:t>
            </a:r>
            <a:r>
              <a:rPr lang="fr-FR" dirty="0"/>
              <a:t>=</a:t>
            </a:r>
            <a:r>
              <a:rPr lang="fr-FR" dirty="0" err="1"/>
              <a:t>aspnet-MvcMovie;Integrated</a:t>
            </a:r>
            <a:r>
              <a:rPr lang="fr-FR" dirty="0"/>
              <a:t> </a:t>
            </a:r>
          </a:p>
          <a:p>
            <a:pPr marL="0" indent="0">
              <a:buNone/>
            </a:pPr>
            <a:r>
              <a:rPr lang="fr-FR" dirty="0">
                <a:solidFill>
                  <a:schemeClr val="accent2"/>
                </a:solidFill>
              </a:rPr>
              <a:t>Security</a:t>
            </a:r>
            <a:r>
              <a:rPr lang="fr-FR" dirty="0"/>
              <a:t>=SSPI;</a:t>
            </a:r>
          </a:p>
          <a:p>
            <a:pPr marL="0" indent="0">
              <a:buNone/>
            </a:pPr>
            <a:r>
              <a:rPr lang="fr-FR" dirty="0" err="1">
                <a:solidFill>
                  <a:schemeClr val="accent2"/>
                </a:solidFill>
              </a:rPr>
              <a:t>AttachDBFilename</a:t>
            </a:r>
            <a:r>
              <a:rPr lang="fr-FR" dirty="0"/>
              <a:t>=|</a:t>
            </a:r>
            <a:r>
              <a:rPr lang="fr-FR" dirty="0" err="1"/>
              <a:t>DataDirectory</a:t>
            </a:r>
            <a:r>
              <a:rPr lang="fr-FR" dirty="0"/>
              <a:t>|\</a:t>
            </a:r>
            <a:r>
              <a:rPr lang="fr-FR" dirty="0" err="1"/>
              <a:t>Movies.mdf</a:t>
            </a:r>
            <a:endParaRPr lang="fr-FR" dirty="0"/>
          </a:p>
          <a:p>
            <a:pPr marL="0" indent="0">
              <a:buNone/>
            </a:pPr>
            <a:r>
              <a:rPr lang="fr-FR" dirty="0" err="1"/>
              <a:t>LocalDb</a:t>
            </a:r>
            <a:r>
              <a:rPr lang="fr-FR" dirty="0"/>
              <a:t>)\</a:t>
            </a:r>
            <a:r>
              <a:rPr lang="fr-FR" dirty="0" err="1"/>
              <a:t>MSSQLLocalDB</a:t>
            </a:r>
            <a:r>
              <a:rPr lang="fr-FR" dirty="0"/>
              <a:t> : Serveur de base de données locales </a:t>
            </a:r>
          </a:p>
          <a:p>
            <a:pPr marL="0" indent="0">
              <a:buNone/>
            </a:pPr>
            <a:r>
              <a:rPr lang="fr-FR" dirty="0"/>
              <a:t>Initial </a:t>
            </a:r>
            <a:r>
              <a:rPr lang="fr-FR" dirty="0" err="1"/>
              <a:t>Catalog</a:t>
            </a:r>
            <a:r>
              <a:rPr lang="fr-FR" dirty="0"/>
              <a:t>( base de données où se connecter par défaut)</a:t>
            </a:r>
          </a:p>
          <a:p>
            <a:pPr marL="0" indent="0">
              <a:buNone/>
            </a:pPr>
            <a:r>
              <a:rPr lang="fr-FR" dirty="0" err="1"/>
              <a:t>AttachDBFilename</a:t>
            </a:r>
            <a:r>
              <a:rPr lang="fr-FR" dirty="0"/>
              <a:t> : répertoire où </a:t>
            </a:r>
            <a:r>
              <a:rPr lang="fr-FR" dirty="0" err="1"/>
              <a:t>entity</a:t>
            </a:r>
            <a:r>
              <a:rPr lang="fr-FR" dirty="0"/>
              <a:t> </a:t>
            </a:r>
            <a:r>
              <a:rPr lang="fr-FR" dirty="0" err="1"/>
              <a:t>framework</a:t>
            </a:r>
            <a:r>
              <a:rPr lang="fr-FR" dirty="0"/>
              <a:t> code first va créé la base de donnée et puis s’y connecter.</a:t>
            </a:r>
          </a:p>
          <a:p>
            <a:pPr marL="0" indent="0">
              <a:buNone/>
            </a:pPr>
            <a:r>
              <a:rPr lang="fr-FR" dirty="0"/>
              <a:t>En règle général pour une base de donnée déjà existante </a:t>
            </a:r>
            <a:r>
              <a:rPr lang="fr-FR" dirty="0" err="1"/>
              <a:t>AttachDBfilename</a:t>
            </a:r>
            <a:r>
              <a:rPr lang="fr-FR" dirty="0"/>
              <a:t> donne le nom de la base à la quelle se connecter</a:t>
            </a:r>
          </a:p>
          <a:p>
            <a:pPr marL="0" indent="0">
              <a:buNone/>
            </a:pPr>
            <a:endParaRPr lang="fr-FR" dirty="0"/>
          </a:p>
        </p:txBody>
      </p:sp>
    </p:spTree>
    <p:extLst>
      <p:ext uri="{BB962C8B-B14F-4D97-AF65-F5344CB8AC3E}">
        <p14:creationId xmlns:p14="http://schemas.microsoft.com/office/powerpoint/2010/main" val="546743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82324A-B767-49FF-BE96-8640ADC6871A}"/>
              </a:ext>
            </a:extLst>
          </p:cNvPr>
          <p:cNvSpPr>
            <a:spLocks noGrp="1"/>
          </p:cNvSpPr>
          <p:nvPr>
            <p:ph type="title"/>
          </p:nvPr>
        </p:nvSpPr>
        <p:spPr/>
        <p:txBody>
          <a:bodyPr/>
          <a:lstStyle/>
          <a:p>
            <a:r>
              <a:rPr lang="fr-FR" b="1" dirty="0"/>
              <a:t>Création d’une chaîne de connexion et utilisation de SQL Server </a:t>
            </a:r>
            <a:r>
              <a:rPr lang="fr-FR" b="1" dirty="0" err="1"/>
              <a:t>LocalDB</a:t>
            </a:r>
            <a:r>
              <a:rPr lang="fr-FR" b="1" dirty="0"/>
              <a:t> :</a:t>
            </a:r>
            <a:endParaRPr lang="fr-FR" dirty="0"/>
          </a:p>
        </p:txBody>
      </p:sp>
      <p:sp>
        <p:nvSpPr>
          <p:cNvPr id="3" name="Espace réservé du texte 2">
            <a:extLst>
              <a:ext uri="{FF2B5EF4-FFF2-40B4-BE49-F238E27FC236}">
                <a16:creationId xmlns:a16="http://schemas.microsoft.com/office/drawing/2014/main" id="{58DCDC95-60FE-4770-B132-1ACAADC3E934}"/>
              </a:ext>
            </a:extLst>
          </p:cNvPr>
          <p:cNvSpPr>
            <a:spLocks noGrp="1"/>
          </p:cNvSpPr>
          <p:nvPr>
            <p:ph type="body" idx="1"/>
          </p:nvPr>
        </p:nvSpPr>
        <p:spPr/>
        <p:txBody>
          <a:bodyPr/>
          <a:lstStyle/>
          <a:p>
            <a:r>
              <a:rPr lang="fr-FR" dirty="0"/>
              <a:t>Paramètre</a:t>
            </a:r>
          </a:p>
        </p:txBody>
      </p:sp>
      <p:sp>
        <p:nvSpPr>
          <p:cNvPr id="4" name="Espace réservé du contenu 3">
            <a:extLst>
              <a:ext uri="{FF2B5EF4-FFF2-40B4-BE49-F238E27FC236}">
                <a16:creationId xmlns:a16="http://schemas.microsoft.com/office/drawing/2014/main" id="{BDF41238-6F90-4327-B286-AA75CE94661F}"/>
              </a:ext>
            </a:extLst>
          </p:cNvPr>
          <p:cNvSpPr>
            <a:spLocks noGrp="1"/>
          </p:cNvSpPr>
          <p:nvPr>
            <p:ph sz="half" idx="2"/>
          </p:nvPr>
        </p:nvSpPr>
        <p:spPr/>
        <p:txBody>
          <a:bodyPr>
            <a:normAutofit/>
          </a:bodyPr>
          <a:lstStyle/>
          <a:p>
            <a:r>
              <a:rPr lang="fr-FR" dirty="0" err="1"/>
              <a:t>providerName</a:t>
            </a:r>
            <a:endParaRPr lang="fr-FR" dirty="0"/>
          </a:p>
        </p:txBody>
      </p:sp>
      <p:sp>
        <p:nvSpPr>
          <p:cNvPr id="5" name="Espace réservé du texte 4">
            <a:extLst>
              <a:ext uri="{FF2B5EF4-FFF2-40B4-BE49-F238E27FC236}">
                <a16:creationId xmlns:a16="http://schemas.microsoft.com/office/drawing/2014/main" id="{2E835641-8A7C-4EB0-AA84-09CD9DC860F6}"/>
              </a:ext>
            </a:extLst>
          </p:cNvPr>
          <p:cNvSpPr>
            <a:spLocks noGrp="1"/>
          </p:cNvSpPr>
          <p:nvPr>
            <p:ph type="body" sz="quarter" idx="3"/>
          </p:nvPr>
        </p:nvSpPr>
        <p:spPr/>
        <p:txBody>
          <a:bodyPr/>
          <a:lstStyle/>
          <a:p>
            <a:r>
              <a:rPr lang="fr-FR" dirty="0"/>
              <a:t>Signification</a:t>
            </a:r>
          </a:p>
        </p:txBody>
      </p:sp>
      <p:sp>
        <p:nvSpPr>
          <p:cNvPr id="6" name="Espace réservé du contenu 5">
            <a:extLst>
              <a:ext uri="{FF2B5EF4-FFF2-40B4-BE49-F238E27FC236}">
                <a16:creationId xmlns:a16="http://schemas.microsoft.com/office/drawing/2014/main" id="{C809C9A6-C814-4CEB-8CC8-EA377D9B5151}"/>
              </a:ext>
            </a:extLst>
          </p:cNvPr>
          <p:cNvSpPr>
            <a:spLocks noGrp="1"/>
          </p:cNvSpPr>
          <p:nvPr>
            <p:ph sz="quarter" idx="4"/>
          </p:nvPr>
        </p:nvSpPr>
        <p:spPr>
          <a:xfrm>
            <a:off x="3095626" y="2737245"/>
            <a:ext cx="6178376" cy="3304117"/>
          </a:xfrm>
        </p:spPr>
        <p:txBody>
          <a:bodyPr>
            <a:normAutofit/>
          </a:bodyPr>
          <a:lstStyle/>
          <a:p>
            <a:pPr marL="0" indent="0">
              <a:buNone/>
            </a:pPr>
            <a:r>
              <a:rPr lang="fr-FR" dirty="0"/>
              <a:t>"</a:t>
            </a:r>
            <a:r>
              <a:rPr lang="fr-FR" dirty="0" err="1"/>
              <a:t>System.Data.SqlClient</a:t>
            </a:r>
            <a:r>
              <a:rPr lang="fr-FR" dirty="0"/>
              <a:t> : </a:t>
            </a:r>
          </a:p>
          <a:p>
            <a:pPr marL="0" indent="0">
              <a:buNone/>
            </a:pPr>
            <a:endParaRPr lang="fr-FR" dirty="0"/>
          </a:p>
        </p:txBody>
      </p:sp>
    </p:spTree>
    <p:extLst>
      <p:ext uri="{BB962C8B-B14F-4D97-AF65-F5344CB8AC3E}">
        <p14:creationId xmlns:p14="http://schemas.microsoft.com/office/powerpoint/2010/main" val="4092474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2" name="Group 9">
            <a:extLst>
              <a:ext uri="{FF2B5EF4-FFF2-40B4-BE49-F238E27FC236}">
                <a16:creationId xmlns:a16="http://schemas.microsoft.com/office/drawing/2014/main" id="{DDE8DE2B-61C1-46D5-BEB8-521321C182C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id="{E012C92A-B902-4B69-BDCF-CCA3021FCB4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53" name="Straight Connector 11">
              <a:extLst>
                <a:ext uri="{FF2B5EF4-FFF2-40B4-BE49-F238E27FC236}">
                  <a16:creationId xmlns:a16="http://schemas.microsoft.com/office/drawing/2014/main" id="{A2BDBC14-42A0-4182-BFBA-0751F6350CB3}"/>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id="{902DC474-5BCC-4188-ACDC-AD63E6B187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4" name="Rectangle 25">
              <a:extLst>
                <a:ext uri="{FF2B5EF4-FFF2-40B4-BE49-F238E27FC236}">
                  <a16:creationId xmlns:a16="http://schemas.microsoft.com/office/drawing/2014/main" id="{7B427019-8592-4032-931B-4F27104C9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1D6E2CEA-A5BB-4CF7-B907-AE4DBF6748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55" name="Rectangle 27">
              <a:extLst>
                <a:ext uri="{FF2B5EF4-FFF2-40B4-BE49-F238E27FC236}">
                  <a16:creationId xmlns:a16="http://schemas.microsoft.com/office/drawing/2014/main" id="{78D09D5A-29CC-4B32-9CE1-72E607558A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id="{6DF3A3FC-950B-40B0-923D-0F0BC1A542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56" name="Rectangle 29">
              <a:extLst>
                <a:ext uri="{FF2B5EF4-FFF2-40B4-BE49-F238E27FC236}">
                  <a16:creationId xmlns:a16="http://schemas.microsoft.com/office/drawing/2014/main" id="{BCA0F2E1-CD3D-4521-9CCB-41A5CC6C5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9BA4F16A-21DC-462A-AD37-0A93C8B79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FB75EBDD-038D-4572-A372-1149382957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7" name="Rectangle 21">
            <a:extLst>
              <a:ext uri="{FF2B5EF4-FFF2-40B4-BE49-F238E27FC236}">
                <a16:creationId xmlns:a16="http://schemas.microsoft.com/office/drawing/2014/main" id="{21029ED5-F105-4DD2-99C8-1E44228179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23">
            <a:extLst>
              <a:ext uri="{FF2B5EF4-FFF2-40B4-BE49-F238E27FC236}">
                <a16:creationId xmlns:a16="http://schemas.microsoft.com/office/drawing/2014/main" id="{2D621E68-BF28-4A1C-B1A2-4E55E139E79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25" name="Straight Connector 24">
              <a:extLst>
                <a:ext uri="{FF2B5EF4-FFF2-40B4-BE49-F238E27FC236}">
                  <a16:creationId xmlns:a16="http://schemas.microsoft.com/office/drawing/2014/main" id="{BE8BBE4D-F0DF-49B9-B75A-99DAC53ACA7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E0F07DDC-34A6-46A1-9DE9-2BBE2931A5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id="{2CEB2BF9-B8DB-45B9-86EA-D197B5B1AE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08B5BB34-3801-4E70-A981-FE007635E1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7">
              <a:extLst>
                <a:ext uri="{FF2B5EF4-FFF2-40B4-BE49-F238E27FC236}">
                  <a16:creationId xmlns:a16="http://schemas.microsoft.com/office/drawing/2014/main" id="{38432A75-2CEB-463C-A8F2-ABB50A79F4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8">
              <a:extLst>
                <a:ext uri="{FF2B5EF4-FFF2-40B4-BE49-F238E27FC236}">
                  <a16:creationId xmlns:a16="http://schemas.microsoft.com/office/drawing/2014/main" id="{E7E850B8-C050-4597-8BEB-113FEC9A27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9">
              <a:extLst>
                <a:ext uri="{FF2B5EF4-FFF2-40B4-BE49-F238E27FC236}">
                  <a16:creationId xmlns:a16="http://schemas.microsoft.com/office/drawing/2014/main" id="{24ACC798-9CEC-4B6F-A8DD-F8E6FCCCF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Isosceles Triangle 31">
              <a:extLst>
                <a:ext uri="{FF2B5EF4-FFF2-40B4-BE49-F238E27FC236}">
                  <a16:creationId xmlns:a16="http://schemas.microsoft.com/office/drawing/2014/main" id="{1D58A8C6-1294-4CD9-89BC-F1E981A52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Isosceles Triangle 32">
              <a:extLst>
                <a:ext uri="{FF2B5EF4-FFF2-40B4-BE49-F238E27FC236}">
                  <a16:creationId xmlns:a16="http://schemas.microsoft.com/office/drawing/2014/main" id="{F32F2ED6-6143-46C4-A641-72D42732B6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59" name="Rectangle 34">
            <a:extLst>
              <a:ext uri="{FF2B5EF4-FFF2-40B4-BE49-F238E27FC236}">
                <a16:creationId xmlns:a16="http://schemas.microsoft.com/office/drawing/2014/main" id="{5C9652B3-A450-4ED6-8FBF-F536BA60B4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Espace réservé du contenu 4">
            <a:extLst>
              <a:ext uri="{FF2B5EF4-FFF2-40B4-BE49-F238E27FC236}">
                <a16:creationId xmlns:a16="http://schemas.microsoft.com/office/drawing/2014/main" id="{53EE481B-6241-4DD8-B088-C59A54936B62}"/>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5599" r="1" b="1"/>
          <a:stretch/>
        </p:blipFill>
        <p:spPr>
          <a:xfrm>
            <a:off x="568452" y="571500"/>
            <a:ext cx="11055096" cy="5715000"/>
          </a:xfrm>
          <a:prstGeom prst="rect">
            <a:avLst/>
          </a:prstGeom>
        </p:spPr>
      </p:pic>
    </p:spTree>
    <p:extLst>
      <p:ext uri="{BB962C8B-B14F-4D97-AF65-F5344CB8AC3E}">
        <p14:creationId xmlns:p14="http://schemas.microsoft.com/office/powerpoint/2010/main" val="1392082646"/>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5A6E0931F97D468C70BA43D2314866" ma:contentTypeVersion="6" ma:contentTypeDescription="Create a new document." ma:contentTypeScope="" ma:versionID="2573f2d576b7c984d6d82ded7b849c89">
  <xsd:schema xmlns:xsd="http://www.w3.org/2001/XMLSchema" xmlns:xs="http://www.w3.org/2001/XMLSchema" xmlns:p="http://schemas.microsoft.com/office/2006/metadata/properties" xmlns:ns3="fbd26a31-c0d7-4d54-8550-26ca159bffd4" targetNamespace="http://schemas.microsoft.com/office/2006/metadata/properties" ma:root="true" ma:fieldsID="68668a2153586f98ecaa04e3e0979107" ns3:_="">
    <xsd:import namespace="fbd26a31-c0d7-4d54-8550-26ca159bffd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d26a31-c0d7-4d54-8550-26ca159bff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7BD83A-9578-42BF-AE5B-ED991FB751E3}">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fbd26a31-c0d7-4d54-8550-26ca159bffd4"/>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4EDA968C-A325-4C00-A06B-D4E030B7D52E}">
  <ds:schemaRefs>
    <ds:schemaRef ds:uri="http://schemas.microsoft.com/sharepoint/v3/contenttype/forms"/>
  </ds:schemaRefs>
</ds:datastoreItem>
</file>

<file path=customXml/itemProps3.xml><?xml version="1.0" encoding="utf-8"?>
<ds:datastoreItem xmlns:ds="http://schemas.openxmlformats.org/officeDocument/2006/customXml" ds:itemID="{085A1B8A-74F4-4D6B-9740-1F2A2CE0E4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d26a31-c0d7-4d54-8550-26ca159bff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TotalTime>
  <Words>806</Words>
  <Application>Microsoft Office PowerPoint</Application>
  <PresentationFormat>Grand écran</PresentationFormat>
  <Paragraphs>120</Paragraphs>
  <Slides>25</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25</vt:i4>
      </vt:variant>
    </vt:vector>
  </HeadingPairs>
  <TitlesOfParts>
    <vt:vector size="33" baseType="lpstr">
      <vt:lpstr>Arial</vt:lpstr>
      <vt:lpstr>Calibri</vt:lpstr>
      <vt:lpstr>Segoe UI</vt:lpstr>
      <vt:lpstr>SFMono-Regular</vt:lpstr>
      <vt:lpstr>Trebuchet MS</vt:lpstr>
      <vt:lpstr>Wingdings</vt:lpstr>
      <vt:lpstr>Wingdings 3</vt:lpstr>
      <vt:lpstr>Facette</vt:lpstr>
      <vt:lpstr>.Net Framework MVC 5</vt:lpstr>
      <vt:lpstr>Présentation PowerPoint</vt:lpstr>
      <vt:lpstr>EF6 Code First : Création d’une base de donnée à partir d’une classe entité :  </vt:lpstr>
      <vt:lpstr>Etape de la migration d’un context </vt:lpstr>
      <vt:lpstr>Création d’une chaîne de connexion et utilisation de SQL Server LocalDB : Ajoutez la chaîne de connexion suivante à l’élément &lt;connectionStrings&gt; dans le fichier Web. config .   </vt:lpstr>
      <vt:lpstr>Création d’une chaîne de connexion et utilisation de SQL Server LocalDB :</vt:lpstr>
      <vt:lpstr>Création d’une chaîne de connexion et utilisation de SQL Server LocalDB :</vt:lpstr>
      <vt:lpstr>Création d’une chaîne de connexion et utilisation de SQL Server LocalDB :</vt:lpstr>
      <vt:lpstr>Présentation PowerPoint</vt:lpstr>
      <vt:lpstr>Comment trouver sa base de donnée locale sur SQL serveur express localdb?              </vt:lpstr>
      <vt:lpstr>Utilisation de Dbcontext</vt:lpstr>
      <vt:lpstr>Utilisation de Dbcontext</vt:lpstr>
      <vt:lpstr>Utilisation de Dbcontext</vt:lpstr>
      <vt:lpstr>Définition d’une classe DbContext dérivée  </vt:lpstr>
      <vt:lpstr>Définition d’une classe DbContext dérivée  </vt:lpstr>
      <vt:lpstr>Utilisation de Dbcontext / Durée de vie</vt:lpstr>
      <vt:lpstr>Utilisation de Dbcontext / Durée de vie</vt:lpstr>
      <vt:lpstr>Utilisation de Dbcontext /Connexion</vt:lpstr>
      <vt:lpstr>Récupérer les données d’un formulaire</vt:lpstr>
      <vt:lpstr>Récupérer les données d’un formulaire</vt:lpstr>
      <vt:lpstr>Récupérer les données d’un formulaire</vt:lpstr>
      <vt:lpstr>Récupérer les données d’un formulaire/Weakly Typed Synchronous Forms </vt:lpstr>
      <vt:lpstr>Récupérer les données d’un formulaire/Weakly Typed Synchronous Forms </vt:lpstr>
      <vt:lpstr>Récupérer les données d’un formulaire/Strongly Typed Synchronous Forms </vt:lpstr>
      <vt:lpstr>Récupérer les données d’un formulaire/Strongly Typed Synchronous Forms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 Framework MVC 5</dc:title>
  <dc:creator>FALL Pape-Moctar (renexter)</dc:creator>
  <cp:lastModifiedBy>FALL Pape-Moctar (renexter)</cp:lastModifiedBy>
  <cp:revision>1</cp:revision>
  <dcterms:created xsi:type="dcterms:W3CDTF">2020-02-07T15:46:11Z</dcterms:created>
  <dcterms:modified xsi:type="dcterms:W3CDTF">2020-02-07T15:54:19Z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d1c0902-ed92-4fed-896d-2e7725de02d4_Enabled">
    <vt:lpwstr>true</vt:lpwstr>
  </property>
  <property fmtid="{D5CDD505-2E9C-101B-9397-08002B2CF9AE}" pid="3" name="MSIP_Label_fd1c0902-ed92-4fed-896d-2e7725de02d4_SetDate">
    <vt:lpwstr>2020-02-07T15:54:19Z</vt:lpwstr>
  </property>
  <property fmtid="{D5CDD505-2E9C-101B-9397-08002B2CF9AE}" pid="4" name="MSIP_Label_fd1c0902-ed92-4fed-896d-2e7725de02d4_Method">
    <vt:lpwstr>Standard</vt:lpwstr>
  </property>
  <property fmtid="{D5CDD505-2E9C-101B-9397-08002B2CF9AE}" pid="5" name="MSIP_Label_fd1c0902-ed92-4fed-896d-2e7725de02d4_Name">
    <vt:lpwstr>Anyone (not protected)</vt:lpwstr>
  </property>
  <property fmtid="{D5CDD505-2E9C-101B-9397-08002B2CF9AE}" pid="6" name="MSIP_Label_fd1c0902-ed92-4fed-896d-2e7725de02d4_SiteId">
    <vt:lpwstr>d6b0bbee-7cd9-4d60-bce6-4a67b543e2ae</vt:lpwstr>
  </property>
  <property fmtid="{D5CDD505-2E9C-101B-9397-08002B2CF9AE}" pid="7" name="MSIP_Label_fd1c0902-ed92-4fed-896d-2e7725de02d4_ActionId">
    <vt:lpwstr>c5bcce57-d1b5-4b8d-9866-0000b528ad26</vt:lpwstr>
  </property>
  <property fmtid="{D5CDD505-2E9C-101B-9397-08002B2CF9AE}" pid="8" name="MSIP_Label_fd1c0902-ed92-4fed-896d-2e7725de02d4_ContentBits">
    <vt:lpwstr>2</vt:lpwstr>
  </property>
</Properties>
</file>