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0" r:id="rId6"/>
    <p:sldId id="261" r:id="rId7"/>
    <p:sldId id="262" r:id="rId8"/>
    <p:sldId id="263" r:id="rId9"/>
    <p:sldId id="257" r:id="rId10"/>
    <p:sldId id="259" r:id="rId11"/>
    <p:sldId id="258" r:id="rId12"/>
    <p:sldId id="264" r:id="rId1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0817A2-10A5-4503-8E1B-5F3DB33175AF}" v="51" dt="2020-02-25T10:37:24.2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4" d="100"/>
          <a:sy n="94" d="100"/>
        </p:scale>
        <p:origin x="36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LL Pape-Moctar (renexter)" userId="0a36763a-a853-402b-bfbe-aac1dde1ec3c" providerId="ADAL" clId="{250817A2-10A5-4503-8E1B-5F3DB33175AF}"/>
    <pc:docChg chg="undo custSel mod addSld modSld sldOrd">
      <pc:chgData name="FALL Pape-Moctar (renexter)" userId="0a36763a-a853-402b-bfbe-aac1dde1ec3c" providerId="ADAL" clId="{250817A2-10A5-4503-8E1B-5F3DB33175AF}" dt="2020-02-25T10:38:32.541" v="532" actId="27636"/>
      <pc:docMkLst>
        <pc:docMk/>
      </pc:docMkLst>
      <pc:sldChg chg="modSp">
        <pc:chgData name="FALL Pape-Moctar (renexter)" userId="0a36763a-a853-402b-bfbe-aac1dde1ec3c" providerId="ADAL" clId="{250817A2-10A5-4503-8E1B-5F3DB33175AF}" dt="2020-02-21T13:30:16.371" v="55" actId="20577"/>
        <pc:sldMkLst>
          <pc:docMk/>
          <pc:sldMk cId="2835568867" sldId="256"/>
        </pc:sldMkLst>
        <pc:spChg chg="mod">
          <ac:chgData name="FALL Pape-Moctar (renexter)" userId="0a36763a-a853-402b-bfbe-aac1dde1ec3c" providerId="ADAL" clId="{250817A2-10A5-4503-8E1B-5F3DB33175AF}" dt="2020-02-21T13:30:16.371" v="55" actId="20577"/>
          <ac:spMkLst>
            <pc:docMk/>
            <pc:sldMk cId="2835568867" sldId="256"/>
            <ac:spMk id="3" creationId="{92219042-3924-4F0A-BB2C-83B4B7B47D5C}"/>
          </ac:spMkLst>
        </pc:spChg>
      </pc:sldChg>
      <pc:sldChg chg="addSp delSp modSp add mod setBg">
        <pc:chgData name="FALL Pape-Moctar (renexter)" userId="0a36763a-a853-402b-bfbe-aac1dde1ec3c" providerId="ADAL" clId="{250817A2-10A5-4503-8E1B-5F3DB33175AF}" dt="2020-02-21T13:51:25.674" v="386"/>
        <pc:sldMkLst>
          <pc:docMk/>
          <pc:sldMk cId="489490652" sldId="257"/>
        </pc:sldMkLst>
        <pc:spChg chg="mod">
          <ac:chgData name="FALL Pape-Moctar (renexter)" userId="0a36763a-a853-402b-bfbe-aac1dde1ec3c" providerId="ADAL" clId="{250817A2-10A5-4503-8E1B-5F3DB33175AF}" dt="2020-02-21T13:48:41.035" v="341" actId="26606"/>
          <ac:spMkLst>
            <pc:docMk/>
            <pc:sldMk cId="489490652" sldId="257"/>
            <ac:spMk id="2" creationId="{123CF4DB-70C2-4A87-9BEB-D966296CAE6F}"/>
          </ac:spMkLst>
        </pc:spChg>
        <pc:spChg chg="del mod">
          <ac:chgData name="FALL Pape-Moctar (renexter)" userId="0a36763a-a853-402b-bfbe-aac1dde1ec3c" providerId="ADAL" clId="{250817A2-10A5-4503-8E1B-5F3DB33175AF}" dt="2020-02-21T13:36:49.247" v="99"/>
          <ac:spMkLst>
            <pc:docMk/>
            <pc:sldMk cId="489490652" sldId="257"/>
            <ac:spMk id="3" creationId="{E8666203-5F06-461C-A213-3859170DE376}"/>
          </ac:spMkLst>
        </pc:spChg>
        <pc:spChg chg="add mod">
          <ac:chgData name="FALL Pape-Moctar (renexter)" userId="0a36763a-a853-402b-bfbe-aac1dde1ec3c" providerId="ADAL" clId="{250817A2-10A5-4503-8E1B-5F3DB33175AF}" dt="2020-02-21T13:50:43.423" v="382" actId="255"/>
          <ac:spMkLst>
            <pc:docMk/>
            <pc:sldMk cId="489490652" sldId="257"/>
            <ac:spMk id="4" creationId="{C44B05A1-F3FF-4876-BCE6-FD1DB4DF6B37}"/>
          </ac:spMkLst>
        </pc:spChg>
        <pc:spChg chg="add mod">
          <ac:chgData name="FALL Pape-Moctar (renexter)" userId="0a36763a-a853-402b-bfbe-aac1dde1ec3c" providerId="ADAL" clId="{250817A2-10A5-4503-8E1B-5F3DB33175AF}" dt="2020-02-21T13:50:59.009" v="385" actId="20577"/>
          <ac:spMkLst>
            <pc:docMk/>
            <pc:sldMk cId="489490652" sldId="257"/>
            <ac:spMk id="5" creationId="{47235590-3713-45DB-969F-EACBE7EDC00D}"/>
          </ac:spMkLst>
        </pc:spChg>
        <pc:spChg chg="add del">
          <ac:chgData name="FALL Pape-Moctar (renexter)" userId="0a36763a-a853-402b-bfbe-aac1dde1ec3c" providerId="ADAL" clId="{250817A2-10A5-4503-8E1B-5F3DB33175AF}" dt="2020-02-21T13:41:44.947" v="335" actId="26606"/>
          <ac:spMkLst>
            <pc:docMk/>
            <pc:sldMk cId="489490652" sldId="257"/>
            <ac:spMk id="10" creationId="{4C608BEB-860E-4094-8511-78603564A75E}"/>
          </ac:spMkLst>
        </pc:spChg>
        <pc:spChg chg="add del">
          <ac:chgData name="FALL Pape-Moctar (renexter)" userId="0a36763a-a853-402b-bfbe-aac1dde1ec3c" providerId="ADAL" clId="{250817A2-10A5-4503-8E1B-5F3DB33175AF}" dt="2020-02-21T13:48:41.035" v="341" actId="26606"/>
          <ac:spMkLst>
            <pc:docMk/>
            <pc:sldMk cId="489490652" sldId="257"/>
            <ac:spMk id="14" creationId="{8CA06CD6-90CA-4C45-856C-6771339E1E22}"/>
          </ac:spMkLst>
        </pc:spChg>
        <pc:spChg chg="add">
          <ac:chgData name="FALL Pape-Moctar (renexter)" userId="0a36763a-a853-402b-bfbe-aac1dde1ec3c" providerId="ADAL" clId="{250817A2-10A5-4503-8E1B-5F3DB33175AF}" dt="2020-02-21T13:48:41.035" v="341" actId="26606"/>
          <ac:spMkLst>
            <pc:docMk/>
            <pc:sldMk cId="489490652" sldId="257"/>
            <ac:spMk id="20" creationId="{B36F400F-DF28-43BC-8D8E-4929793B392A}"/>
          </ac:spMkLst>
        </pc:spChg>
        <pc:cxnChg chg="add del">
          <ac:chgData name="FALL Pape-Moctar (renexter)" userId="0a36763a-a853-402b-bfbe-aac1dde1ec3c" providerId="ADAL" clId="{250817A2-10A5-4503-8E1B-5F3DB33175AF}" dt="2020-02-21T13:41:44.947" v="335" actId="26606"/>
          <ac:cxnSpMkLst>
            <pc:docMk/>
            <pc:sldMk cId="489490652" sldId="257"/>
            <ac:cxnSpMk id="12" creationId="{1F16A8D4-FE87-4604-88B2-394B5D1EB437}"/>
          </ac:cxnSpMkLst>
        </pc:cxnChg>
        <pc:cxnChg chg="add del">
          <ac:chgData name="FALL Pape-Moctar (renexter)" userId="0a36763a-a853-402b-bfbe-aac1dde1ec3c" providerId="ADAL" clId="{250817A2-10A5-4503-8E1B-5F3DB33175AF}" dt="2020-02-21T13:48:41.035" v="341" actId="26606"/>
          <ac:cxnSpMkLst>
            <pc:docMk/>
            <pc:sldMk cId="489490652" sldId="257"/>
            <ac:cxnSpMk id="15" creationId="{5021601D-2758-4B15-A31C-FDA184C51B3A}"/>
          </ac:cxnSpMkLst>
        </pc:cxnChg>
      </pc:sldChg>
      <pc:sldChg chg="addSp delSp modSp add">
        <pc:chgData name="FALL Pape-Moctar (renexter)" userId="0a36763a-a853-402b-bfbe-aac1dde1ec3c" providerId="ADAL" clId="{250817A2-10A5-4503-8E1B-5F3DB33175AF}" dt="2020-02-21T13:54:40.848" v="403" actId="1076"/>
        <pc:sldMkLst>
          <pc:docMk/>
          <pc:sldMk cId="2120483085" sldId="258"/>
        </pc:sldMkLst>
        <pc:spChg chg="del">
          <ac:chgData name="FALL Pape-Moctar (renexter)" userId="0a36763a-a853-402b-bfbe-aac1dde1ec3c" providerId="ADAL" clId="{250817A2-10A5-4503-8E1B-5F3DB33175AF}" dt="2020-02-21T13:50:17.713" v="378"/>
          <ac:spMkLst>
            <pc:docMk/>
            <pc:sldMk cId="2120483085" sldId="258"/>
            <ac:spMk id="2" creationId="{6F84D2E1-9062-46A1-A4E4-466C7A81F28A}"/>
          </ac:spMkLst>
        </pc:spChg>
        <pc:spChg chg="mod">
          <ac:chgData name="FALL Pape-Moctar (renexter)" userId="0a36763a-a853-402b-bfbe-aac1dde1ec3c" providerId="ADAL" clId="{250817A2-10A5-4503-8E1B-5F3DB33175AF}" dt="2020-02-21T13:54:26.916" v="401" actId="14100"/>
          <ac:spMkLst>
            <pc:docMk/>
            <pc:sldMk cId="2120483085" sldId="258"/>
            <ac:spMk id="3" creationId="{67670531-D0C3-4810-BDB2-C8CE5E7D1EE1}"/>
          </ac:spMkLst>
        </pc:spChg>
        <pc:spChg chg="del">
          <ac:chgData name="FALL Pape-Moctar (renexter)" userId="0a36763a-a853-402b-bfbe-aac1dde1ec3c" providerId="ADAL" clId="{250817A2-10A5-4503-8E1B-5F3DB33175AF}" dt="2020-02-21T13:50:17.713" v="378"/>
          <ac:spMkLst>
            <pc:docMk/>
            <pc:sldMk cId="2120483085" sldId="258"/>
            <ac:spMk id="4" creationId="{EA1BC924-CEC8-48C3-A4FC-20322941A0BD}"/>
          </ac:spMkLst>
        </pc:spChg>
        <pc:spChg chg="add mod">
          <ac:chgData name="FALL Pape-Moctar (renexter)" userId="0a36763a-a853-402b-bfbe-aac1dde1ec3c" providerId="ADAL" clId="{250817A2-10A5-4503-8E1B-5F3DB33175AF}" dt="2020-02-21T13:54:19.804" v="400" actId="27636"/>
          <ac:spMkLst>
            <pc:docMk/>
            <pc:sldMk cId="2120483085" sldId="258"/>
            <ac:spMk id="5" creationId="{2E718CFC-8A4E-4206-BC61-999D42129B0F}"/>
          </ac:spMkLst>
        </pc:spChg>
        <pc:picChg chg="add del mod">
          <ac:chgData name="FALL Pape-Moctar (renexter)" userId="0a36763a-a853-402b-bfbe-aac1dde1ec3c" providerId="ADAL" clId="{250817A2-10A5-4503-8E1B-5F3DB33175AF}" dt="2020-02-21T13:52:56.513" v="392" actId="478"/>
          <ac:picMkLst>
            <pc:docMk/>
            <pc:sldMk cId="2120483085" sldId="258"/>
            <ac:picMk id="6" creationId="{D65C4BA2-6A64-4554-8E75-7650BA078BD4}"/>
          </ac:picMkLst>
        </pc:picChg>
        <pc:picChg chg="add mod">
          <ac:chgData name="FALL Pape-Moctar (renexter)" userId="0a36763a-a853-402b-bfbe-aac1dde1ec3c" providerId="ADAL" clId="{250817A2-10A5-4503-8E1B-5F3DB33175AF}" dt="2020-02-21T13:54:40.848" v="403" actId="1076"/>
          <ac:picMkLst>
            <pc:docMk/>
            <pc:sldMk cId="2120483085" sldId="258"/>
            <ac:picMk id="7" creationId="{8E82AF0D-98F4-4C40-8660-3FA9FBBB2881}"/>
          </ac:picMkLst>
        </pc:picChg>
      </pc:sldChg>
      <pc:sldChg chg="addSp delSp modSp add ord">
        <pc:chgData name="FALL Pape-Moctar (renexter)" userId="0a36763a-a853-402b-bfbe-aac1dde1ec3c" providerId="ADAL" clId="{250817A2-10A5-4503-8E1B-5F3DB33175AF}" dt="2020-02-21T13:59:14.681" v="477" actId="20577"/>
        <pc:sldMkLst>
          <pc:docMk/>
          <pc:sldMk cId="834361323" sldId="259"/>
        </pc:sldMkLst>
        <pc:spChg chg="mod">
          <ac:chgData name="FALL Pape-Moctar (renexter)" userId="0a36763a-a853-402b-bfbe-aac1dde1ec3c" providerId="ADAL" clId="{250817A2-10A5-4503-8E1B-5F3DB33175AF}" dt="2020-02-21T13:58:13.568" v="440" actId="20577"/>
          <ac:spMkLst>
            <pc:docMk/>
            <pc:sldMk cId="834361323" sldId="259"/>
            <ac:spMk id="2" creationId="{D9C9B935-81E7-474B-AAEE-8A6079111DBA}"/>
          </ac:spMkLst>
        </pc:spChg>
        <pc:spChg chg="add del">
          <ac:chgData name="FALL Pape-Moctar (renexter)" userId="0a36763a-a853-402b-bfbe-aac1dde1ec3c" providerId="ADAL" clId="{250817A2-10A5-4503-8E1B-5F3DB33175AF}" dt="2020-02-21T13:58:46.716" v="451"/>
          <ac:spMkLst>
            <pc:docMk/>
            <pc:sldMk cId="834361323" sldId="259"/>
            <ac:spMk id="3" creationId="{53DD9344-9DA7-4BBF-83DA-3473E86C3868}"/>
          </ac:spMkLst>
        </pc:spChg>
        <pc:spChg chg="add del mod">
          <ac:chgData name="FALL Pape-Moctar (renexter)" userId="0a36763a-a853-402b-bfbe-aac1dde1ec3c" providerId="ADAL" clId="{250817A2-10A5-4503-8E1B-5F3DB33175AF}" dt="2020-02-21T13:58:42.176" v="450"/>
          <ac:spMkLst>
            <pc:docMk/>
            <pc:sldMk cId="834361323" sldId="259"/>
            <ac:spMk id="4" creationId="{D16A70AC-625F-4400-BB89-F23964A58BE6}"/>
          </ac:spMkLst>
        </pc:spChg>
        <pc:spChg chg="add mod">
          <ac:chgData name="FALL Pape-Moctar (renexter)" userId="0a36763a-a853-402b-bfbe-aac1dde1ec3c" providerId="ADAL" clId="{250817A2-10A5-4503-8E1B-5F3DB33175AF}" dt="2020-02-21T13:59:14.681" v="477" actId="20577"/>
          <ac:spMkLst>
            <pc:docMk/>
            <pc:sldMk cId="834361323" sldId="259"/>
            <ac:spMk id="5" creationId="{B3C11840-48DF-4C60-88FA-E4B16560F168}"/>
          </ac:spMkLst>
        </pc:spChg>
      </pc:sldChg>
      <pc:sldChg chg="modSp add">
        <pc:chgData name="FALL Pape-Moctar (renexter)" userId="0a36763a-a853-402b-bfbe-aac1dde1ec3c" providerId="ADAL" clId="{250817A2-10A5-4503-8E1B-5F3DB33175AF}" dt="2020-02-21T14:02:39.020" v="484"/>
        <pc:sldMkLst>
          <pc:docMk/>
          <pc:sldMk cId="2589752549" sldId="260"/>
        </pc:sldMkLst>
        <pc:spChg chg="mod">
          <ac:chgData name="FALL Pape-Moctar (renexter)" userId="0a36763a-a853-402b-bfbe-aac1dde1ec3c" providerId="ADAL" clId="{250817A2-10A5-4503-8E1B-5F3DB33175AF}" dt="2020-02-21T14:02:39.020" v="484"/>
          <ac:spMkLst>
            <pc:docMk/>
            <pc:sldMk cId="2589752549" sldId="260"/>
            <ac:spMk id="2" creationId="{3C331DE9-351D-4C25-8422-2C0F74AE6894}"/>
          </ac:spMkLst>
        </pc:spChg>
        <pc:spChg chg="mod">
          <ac:chgData name="FALL Pape-Moctar (renexter)" userId="0a36763a-a853-402b-bfbe-aac1dde1ec3c" providerId="ADAL" clId="{250817A2-10A5-4503-8E1B-5F3DB33175AF}" dt="2020-02-21T14:02:37.616" v="483" actId="27636"/>
          <ac:spMkLst>
            <pc:docMk/>
            <pc:sldMk cId="2589752549" sldId="260"/>
            <ac:spMk id="3" creationId="{CCD01341-E2A8-4D6B-9065-F65C18F911A4}"/>
          </ac:spMkLst>
        </pc:spChg>
      </pc:sldChg>
      <pc:sldChg chg="addSp delSp modSp add">
        <pc:chgData name="FALL Pape-Moctar (renexter)" userId="0a36763a-a853-402b-bfbe-aac1dde1ec3c" providerId="ADAL" clId="{250817A2-10A5-4503-8E1B-5F3DB33175AF}" dt="2020-02-21T14:05:21.220" v="488"/>
        <pc:sldMkLst>
          <pc:docMk/>
          <pc:sldMk cId="3262914544" sldId="261"/>
        </pc:sldMkLst>
        <pc:spChg chg="mod">
          <ac:chgData name="FALL Pape-Moctar (renexter)" userId="0a36763a-a853-402b-bfbe-aac1dde1ec3c" providerId="ADAL" clId="{250817A2-10A5-4503-8E1B-5F3DB33175AF}" dt="2020-02-21T14:05:21.220" v="488"/>
          <ac:spMkLst>
            <pc:docMk/>
            <pc:sldMk cId="3262914544" sldId="261"/>
            <ac:spMk id="2" creationId="{B6BBC88E-0195-4F28-8129-8C893BEF55FF}"/>
          </ac:spMkLst>
        </pc:spChg>
        <pc:spChg chg="mod">
          <ac:chgData name="FALL Pape-Moctar (renexter)" userId="0a36763a-a853-402b-bfbe-aac1dde1ec3c" providerId="ADAL" clId="{250817A2-10A5-4503-8E1B-5F3DB33175AF}" dt="2020-02-21T14:05:04.058" v="487"/>
          <ac:spMkLst>
            <pc:docMk/>
            <pc:sldMk cId="3262914544" sldId="261"/>
            <ac:spMk id="3" creationId="{1FF21B24-B9B5-4DFD-BB9A-293B0DDD7CDF}"/>
          </ac:spMkLst>
        </pc:spChg>
        <pc:spChg chg="add del">
          <ac:chgData name="FALL Pape-Moctar (renexter)" userId="0a36763a-a853-402b-bfbe-aac1dde1ec3c" providerId="ADAL" clId="{250817A2-10A5-4503-8E1B-5F3DB33175AF}" dt="2020-02-21T14:04:43.322" v="486"/>
          <ac:spMkLst>
            <pc:docMk/>
            <pc:sldMk cId="3262914544" sldId="261"/>
            <ac:spMk id="4" creationId="{26BD8417-9BF2-4052-B7C6-E94207C3CE3F}"/>
          </ac:spMkLst>
        </pc:spChg>
        <pc:spChg chg="add del">
          <ac:chgData name="FALL Pape-Moctar (renexter)" userId="0a36763a-a853-402b-bfbe-aac1dde1ec3c" providerId="ADAL" clId="{250817A2-10A5-4503-8E1B-5F3DB33175AF}" dt="2020-02-21T14:04:43.322" v="486"/>
          <ac:spMkLst>
            <pc:docMk/>
            <pc:sldMk cId="3262914544" sldId="261"/>
            <ac:spMk id="5" creationId="{40D3F6A0-84FA-440D-8B4C-19540AA51EBB}"/>
          </ac:spMkLst>
        </pc:spChg>
        <pc:spChg chg="add del">
          <ac:chgData name="FALL Pape-Moctar (renexter)" userId="0a36763a-a853-402b-bfbe-aac1dde1ec3c" providerId="ADAL" clId="{250817A2-10A5-4503-8E1B-5F3DB33175AF}" dt="2020-02-21T14:04:43.322" v="486"/>
          <ac:spMkLst>
            <pc:docMk/>
            <pc:sldMk cId="3262914544" sldId="261"/>
            <ac:spMk id="6" creationId="{05EB5E03-23B3-4735-89DC-4C010AD8B18B}"/>
          </ac:spMkLst>
        </pc:spChg>
      </pc:sldChg>
      <pc:sldChg chg="modSp add">
        <pc:chgData name="FALL Pape-Moctar (renexter)" userId="0a36763a-a853-402b-bfbe-aac1dde1ec3c" providerId="ADAL" clId="{250817A2-10A5-4503-8E1B-5F3DB33175AF}" dt="2020-02-21T14:06:07.706" v="497" actId="5793"/>
        <pc:sldMkLst>
          <pc:docMk/>
          <pc:sldMk cId="3968677495" sldId="262"/>
        </pc:sldMkLst>
        <pc:spChg chg="mod">
          <ac:chgData name="FALL Pape-Moctar (renexter)" userId="0a36763a-a853-402b-bfbe-aac1dde1ec3c" providerId="ADAL" clId="{250817A2-10A5-4503-8E1B-5F3DB33175AF}" dt="2020-02-21T14:05:48.957" v="492"/>
          <ac:spMkLst>
            <pc:docMk/>
            <pc:sldMk cId="3968677495" sldId="262"/>
            <ac:spMk id="2" creationId="{FDFDBBBE-D029-41B8-A8DD-68F98C2D7EFB}"/>
          </ac:spMkLst>
        </pc:spChg>
        <pc:spChg chg="mod">
          <ac:chgData name="FALL Pape-Moctar (renexter)" userId="0a36763a-a853-402b-bfbe-aac1dde1ec3c" providerId="ADAL" clId="{250817A2-10A5-4503-8E1B-5F3DB33175AF}" dt="2020-02-21T14:06:07.706" v="497" actId="5793"/>
          <ac:spMkLst>
            <pc:docMk/>
            <pc:sldMk cId="3968677495" sldId="262"/>
            <ac:spMk id="3" creationId="{8449AC15-AE31-4924-916E-0F513E7712D1}"/>
          </ac:spMkLst>
        </pc:spChg>
      </pc:sldChg>
      <pc:sldChg chg="modSp add">
        <pc:chgData name="FALL Pape-Moctar (renexter)" userId="0a36763a-a853-402b-bfbe-aac1dde1ec3c" providerId="ADAL" clId="{250817A2-10A5-4503-8E1B-5F3DB33175AF}" dt="2020-02-21T14:08:42.031" v="513" actId="20577"/>
        <pc:sldMkLst>
          <pc:docMk/>
          <pc:sldMk cId="2535414988" sldId="263"/>
        </pc:sldMkLst>
        <pc:spChg chg="mod">
          <ac:chgData name="FALL Pape-Moctar (renexter)" userId="0a36763a-a853-402b-bfbe-aac1dde1ec3c" providerId="ADAL" clId="{250817A2-10A5-4503-8E1B-5F3DB33175AF}" dt="2020-02-21T14:07:17.876" v="501"/>
          <ac:spMkLst>
            <pc:docMk/>
            <pc:sldMk cId="2535414988" sldId="263"/>
            <ac:spMk id="2" creationId="{46EEA0F7-0B38-4178-A2AA-212793315563}"/>
          </ac:spMkLst>
        </pc:spChg>
        <pc:spChg chg="mod">
          <ac:chgData name="FALL Pape-Moctar (renexter)" userId="0a36763a-a853-402b-bfbe-aac1dde1ec3c" providerId="ADAL" clId="{250817A2-10A5-4503-8E1B-5F3DB33175AF}" dt="2020-02-21T14:08:42.031" v="513" actId="20577"/>
          <ac:spMkLst>
            <pc:docMk/>
            <pc:sldMk cId="2535414988" sldId="263"/>
            <ac:spMk id="3" creationId="{70ED40AE-8563-483E-B75A-BB01232085D6}"/>
          </ac:spMkLst>
        </pc:spChg>
      </pc:sldChg>
      <pc:sldChg chg="modSp add">
        <pc:chgData name="FALL Pape-Moctar (renexter)" userId="0a36763a-a853-402b-bfbe-aac1dde1ec3c" providerId="ADAL" clId="{250817A2-10A5-4503-8E1B-5F3DB33175AF}" dt="2020-02-25T10:38:32.541" v="532" actId="27636"/>
        <pc:sldMkLst>
          <pc:docMk/>
          <pc:sldMk cId="573306446" sldId="264"/>
        </pc:sldMkLst>
        <pc:spChg chg="mod">
          <ac:chgData name="FALL Pape-Moctar (renexter)" userId="0a36763a-a853-402b-bfbe-aac1dde1ec3c" providerId="ADAL" clId="{250817A2-10A5-4503-8E1B-5F3DB33175AF}" dt="2020-02-25T10:38:32.541" v="532" actId="27636"/>
          <ac:spMkLst>
            <pc:docMk/>
            <pc:sldMk cId="573306446" sldId="264"/>
            <ac:spMk id="3" creationId="{D7D18509-77A5-473D-BCBE-3060A3B9FD4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6A65E77-616A-45E4-88DD-01B4E46A4F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0BDA84E-DBCD-4D7A-9054-4618B57218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97FF713-7E11-4B44-AE72-D8AA22931C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84FEB-7210-4668-9D86-ABF3417C6091}" type="datetimeFigureOut">
              <a:rPr lang="fr-FR" smtClean="0"/>
              <a:t>25/02/2020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D4B4BF9-4FD4-4EE8-AA43-947255868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FB984DA-8167-4747-B2C2-4BD3B98DD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A0655-B437-4B9E-B766-871315297E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2891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E6A544D-1EA2-416A-9429-8EF6A11E45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E3E0D52-3D65-412E-B5E6-AF0B43E8F4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46012E6-B568-41E4-8D3D-135A4CA05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84FEB-7210-4668-9D86-ABF3417C6091}" type="datetimeFigureOut">
              <a:rPr lang="fr-FR" smtClean="0"/>
              <a:t>25/02/2020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6575869-C86E-4D2B-B750-747B954C2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E8F1A29-A47F-4302-B331-07D6C2C15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A0655-B437-4B9E-B766-871315297E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5223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138DF9F3-90EB-4F26-9F5E-B5B3822A4B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156B240-627B-4FEE-B3D5-D5389CEC4E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A1EA6EA-AD0A-4439-95AF-41E0A058F9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84FEB-7210-4668-9D86-ABF3417C6091}" type="datetimeFigureOut">
              <a:rPr lang="fr-FR" smtClean="0"/>
              <a:t>25/02/2020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8416DF7-5EED-4192-9412-969A46EA6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96D2162-48A4-442D-8B8C-003A05E8D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A0655-B437-4B9E-B766-871315297E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9192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B961F6-700E-4D88-8346-1145EC567B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788E3D7-58D6-4F9E-A743-02E080CC02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C865B3D-5B87-4ADE-82B8-85227A053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84FEB-7210-4668-9D86-ABF3417C6091}" type="datetimeFigureOut">
              <a:rPr lang="fr-FR" smtClean="0"/>
              <a:t>25/02/2020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F705DE6-D30D-422D-8C6C-D0AF17E19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A957B22-7B03-4CCE-B6EB-056246ADB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A0655-B437-4B9E-B766-871315297E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2526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F9CB071-2A8F-47CD-B749-95298B6D15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14BA94C-EF2D-4409-80FB-5629E8B1D8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AF9BCDB-CD59-4E60-B847-464094CA03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84FEB-7210-4668-9D86-ABF3417C6091}" type="datetimeFigureOut">
              <a:rPr lang="fr-FR" smtClean="0"/>
              <a:t>25/02/2020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DE0945B-7609-4FD0-BCF3-FFB942CF3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7342F91-8088-4437-91BD-E7E34F200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A0655-B437-4B9E-B766-871315297E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8657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3A41B03-387B-4ED0-89F3-3F0268B262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FAB4B8A-55B0-4100-93C0-50E45FEBA9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E3F46A0-7268-4DA7-8534-18BEF1497E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B940377-025D-49B4-89C5-C9D6FEB010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84FEB-7210-4668-9D86-ABF3417C6091}" type="datetimeFigureOut">
              <a:rPr lang="fr-FR" smtClean="0"/>
              <a:t>25/02/2020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C3857F1-8505-4DFF-AAEA-5E26BE24A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74EF7AE-6788-4785-8ECA-74EEBFE4E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A0655-B437-4B9E-B766-871315297E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7854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643B0CE-E095-4A81-BE15-49A1A1992C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9AD10EA-0320-4C5C-9889-CCF6B161DF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1797AEB-D514-40C9-AB97-983A7AA2CD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728C227-453F-4EE0-8054-53E0D8B37C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8303A67-9709-459D-8DCE-2437014D30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88EDD35-CDE0-4FF5-A039-6A4EE2F3CC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84FEB-7210-4668-9D86-ABF3417C6091}" type="datetimeFigureOut">
              <a:rPr lang="fr-FR" smtClean="0"/>
              <a:t>25/02/2020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238E005-CFCF-401E-A12B-E591CB022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DDC32FE-7B15-4B83-B658-B47C9ECA3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A0655-B437-4B9E-B766-871315297E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1191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8EB3A38-4515-494F-94EB-7688E70B2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831C030-252C-4717-A54E-26D5C242B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84FEB-7210-4668-9D86-ABF3417C6091}" type="datetimeFigureOut">
              <a:rPr lang="fr-FR" smtClean="0"/>
              <a:t>25/02/2020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5C8955A-6FC7-47A1-B526-96875D6889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1ECFE57-205F-4C72-82F7-BB7753ECB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A0655-B437-4B9E-B766-871315297E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2236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51B469DE-4B84-4710-B4BF-5C55D8C1B3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84FEB-7210-4668-9D86-ABF3417C6091}" type="datetimeFigureOut">
              <a:rPr lang="fr-FR" smtClean="0"/>
              <a:t>25/02/2020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8C033E4-4FA5-4E4A-91B1-279878D59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203F270-A626-45D7-BA0E-FC8A62BFB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A0655-B437-4B9E-B766-871315297E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4105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C79ADA-1BA6-4216-A0ED-90A5590EF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89D5F08-6271-4422-B0C3-29EA0D9F52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63A4122-7FFC-4A49-A529-F83AD77E91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1B36B20-318F-4CBB-92D2-6F1915808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84FEB-7210-4668-9D86-ABF3417C6091}" type="datetimeFigureOut">
              <a:rPr lang="fr-FR" smtClean="0"/>
              <a:t>25/02/2020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AA1C02F-55FA-473E-8788-50F2446DC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D5B78E9-7B1E-4567-ADCC-421A6AEFA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A0655-B437-4B9E-B766-871315297E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4373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7C1F1B0-A2B2-4101-B016-9EF202B861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AD69D4D0-7203-40B0-B85A-74349A21ED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017627E-EA26-4B0E-A013-157965A4FA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E533D86-9B7F-45DD-88D6-A89284F2B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84FEB-7210-4668-9D86-ABF3417C6091}" type="datetimeFigureOut">
              <a:rPr lang="fr-FR" smtClean="0"/>
              <a:t>25/02/2020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B2AB093-BA1A-4EE4-8C98-31D64C068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2094A74-7067-4FD0-8E57-8374CB9CE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A0655-B437-4B9E-B766-871315297E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2069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0591F60E-C361-4E71-BF73-ED3C8A1CAB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C00E382-0E25-4C05-A362-4D1F4FF5F6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00AE6E8-BB30-4DB6-B325-11CCAE46C9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E84FEB-7210-4668-9D86-ABF3417C6091}" type="datetimeFigureOut">
              <a:rPr lang="fr-FR" smtClean="0"/>
              <a:t>25/02/2020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B1547D2-29C5-48D6-AA07-7A92E87CB9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B3E0359-8E13-4237-9CEB-3A27F8AE44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6A0655-B437-4B9E-B766-871315297ED8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MSIPCMContentMarking" descr="{&quot;HashCode&quot;:-424964394,&quot;Placement&quot;:&quot;Footer&quot;,&quot;Top&quot;:520.3781,&quot;Left&quot;:874.774353,&quot;SlideWidth&quot;:960,&quot;SlideHeight&quot;:540}">
            <a:extLst>
              <a:ext uri="{FF2B5EF4-FFF2-40B4-BE49-F238E27FC236}">
                <a16:creationId xmlns:a16="http://schemas.microsoft.com/office/drawing/2014/main" id="{51E6A568-2F1F-4C51-93E9-9FA7AB1966E6}"/>
              </a:ext>
            </a:extLst>
          </p:cNvPr>
          <p:cNvSpPr txBox="1"/>
          <p:nvPr userDrawn="1"/>
        </p:nvSpPr>
        <p:spPr>
          <a:xfrm>
            <a:off x="11109634" y="6608802"/>
            <a:ext cx="1082366" cy="24919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fr-FR" sz="1000">
                <a:solidFill>
                  <a:srgbClr val="000000"/>
                </a:solidFill>
                <a:latin typeface="Arial" panose="020B0604020202020204" pitchFamily="34" charset="0"/>
              </a:rPr>
              <a:t>Confidential C</a:t>
            </a:r>
          </a:p>
        </p:txBody>
      </p:sp>
    </p:spTree>
    <p:extLst>
      <p:ext uri="{BB962C8B-B14F-4D97-AF65-F5344CB8AC3E}">
        <p14:creationId xmlns:p14="http://schemas.microsoft.com/office/powerpoint/2010/main" val="2120370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83E0907-0B3C-418E-84F8-F23877ECD89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err="1"/>
              <a:t>Retex</a:t>
            </a:r>
            <a:r>
              <a:rPr lang="fr-FR" dirty="0"/>
              <a:t> Bootstrap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2219042-3924-4F0A-BB2C-83B4B7B47D5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HTML5 – CSS - </a:t>
            </a:r>
            <a:r>
              <a:rPr lang="fr-FR" dirty="0" err="1"/>
              <a:t>JQuerry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35568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C331DE9-351D-4C25-8422-2C0F74AE6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Bootstrap?</a:t>
            </a:r>
            <a:br>
              <a:rPr lang="en-US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CD01341-E2A8-4D6B-9065-F65C18F911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Bootstrap is a free front-end framework for faster and easier web development</a:t>
            </a:r>
          </a:p>
          <a:p>
            <a:r>
              <a:rPr lang="en-US" dirty="0"/>
              <a:t>Bootstrap includes HTML and CSS based design templates for typography, forms, buttons, tables, navigation, modals, image carousels and many other, as well as optional JavaScript plugins</a:t>
            </a:r>
          </a:p>
          <a:p>
            <a:r>
              <a:rPr lang="en-US" dirty="0"/>
              <a:t>Bootstrap also gives you the ability to easily create responsive designs</a:t>
            </a:r>
          </a:p>
          <a:p>
            <a:r>
              <a:rPr lang="en-US" b="1" dirty="0"/>
              <a:t>What is Responsive Web Design?</a:t>
            </a:r>
            <a:br>
              <a:rPr lang="en-US" dirty="0"/>
            </a:br>
            <a:br>
              <a:rPr lang="en-US" dirty="0"/>
            </a:br>
            <a:r>
              <a:rPr lang="en-US" dirty="0"/>
              <a:t>Responsive web design is about creating web sites which automatically adjust themselves to look good on all devices, from small phones to large desktops.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89752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6BBC88E-0195-4F28-8129-8C893BEF55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Why</a:t>
            </a:r>
            <a:r>
              <a:rPr lang="fr-FR" dirty="0"/>
              <a:t> Use Bootstrap?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FF21B24-B9B5-4DFD-BB9A-293B0DDD7C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Advantages of Bootstrap:</a:t>
            </a:r>
          </a:p>
          <a:p>
            <a:r>
              <a:rPr lang="en-US" b="1" dirty="0"/>
              <a:t>Easy to use:</a:t>
            </a:r>
            <a:r>
              <a:rPr lang="en-US" dirty="0"/>
              <a:t> Anybody with just basic knowledge of HTML and CSS can start using Bootstrap</a:t>
            </a:r>
          </a:p>
          <a:p>
            <a:r>
              <a:rPr lang="en-US" b="1" dirty="0"/>
              <a:t>Responsive features:</a:t>
            </a:r>
            <a:r>
              <a:rPr lang="en-US" dirty="0"/>
              <a:t> Bootstrap's responsive CSS adjusts to phones, tablets, and desktops</a:t>
            </a:r>
          </a:p>
          <a:p>
            <a:r>
              <a:rPr lang="en-US" b="1" dirty="0"/>
              <a:t>Mobile-first approach:</a:t>
            </a:r>
            <a:r>
              <a:rPr lang="en-US" dirty="0"/>
              <a:t> In Bootstrap 3, mobile-first styles are part of the core framework</a:t>
            </a:r>
          </a:p>
          <a:p>
            <a:r>
              <a:rPr lang="en-US" b="1" dirty="0"/>
              <a:t>Browser compatibility:</a:t>
            </a:r>
            <a:r>
              <a:rPr lang="en-US" dirty="0"/>
              <a:t> Bootstrap is compatible with all modern browsers (Chrome, Firefox, Internet Explorer, Edge, Safari, and Opera)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629145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DFDBBBE-D029-41B8-A8DD-68F98C2D7E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to Get Bootstrap?</a:t>
            </a:r>
            <a:br>
              <a:rPr lang="en-US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449AC15-AE31-4924-916E-0F513E7712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There are two ways to start using Bootstrap on your own web site.</a:t>
            </a:r>
          </a:p>
          <a:p>
            <a:pPr marL="0" indent="0">
              <a:buNone/>
            </a:pPr>
            <a:r>
              <a:rPr lang="en-US" dirty="0"/>
              <a:t>You can: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Download Bootstrap from getbootstrap.com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Include Bootstrap from a CDN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686774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EEA0F7-0B38-4178-A2AA-2127933155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Bootstrap CDN</a:t>
            </a:r>
            <a:br>
              <a:rPr lang="en-US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0ED40AE-8563-483E-B75A-BB01232085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If you don't want to download and host Bootstrap yourself, you can include it from a CDN (Content Delivery Network).</a:t>
            </a:r>
          </a:p>
          <a:p>
            <a:pPr marL="0" indent="0">
              <a:buNone/>
            </a:pPr>
            <a:r>
              <a:rPr lang="en-US" dirty="0" err="1"/>
              <a:t>MaxCDN</a:t>
            </a:r>
            <a:r>
              <a:rPr lang="en-US" dirty="0"/>
              <a:t> provides CDN support for Bootstrap's CSS and JavaScript. You must also include jQuery: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&lt;!-- Latest compiled and minified CSS --&gt;</a:t>
            </a:r>
            <a:br>
              <a:rPr lang="en-US" dirty="0"/>
            </a:br>
            <a:r>
              <a:rPr lang="en-US" dirty="0"/>
              <a:t>&lt;link </a:t>
            </a:r>
            <a:r>
              <a:rPr lang="en-US" dirty="0" err="1"/>
              <a:t>rel</a:t>
            </a:r>
            <a:r>
              <a:rPr lang="en-US" dirty="0"/>
              <a:t>="stylesheet" </a:t>
            </a:r>
            <a:r>
              <a:rPr lang="en-US" dirty="0" err="1"/>
              <a:t>href</a:t>
            </a:r>
            <a:r>
              <a:rPr lang="en-US" dirty="0"/>
              <a:t>="https://maxcdn.bootstrapcdn.com/bootstrap/4.4.1/</a:t>
            </a:r>
            <a:r>
              <a:rPr lang="en-US" dirty="0" err="1"/>
              <a:t>css</a:t>
            </a:r>
            <a:r>
              <a:rPr lang="en-US" dirty="0"/>
              <a:t>/bootstrap.min.css"&gt;</a:t>
            </a:r>
            <a:br>
              <a:rPr lang="en-US" dirty="0"/>
            </a:br>
            <a:br>
              <a:rPr lang="en-US" dirty="0"/>
            </a:br>
            <a:r>
              <a:rPr lang="en-US" dirty="0"/>
              <a:t>&lt;!-- jQuery library --&gt;</a:t>
            </a:r>
            <a:br>
              <a:rPr lang="en-US" dirty="0"/>
            </a:br>
            <a:r>
              <a:rPr lang="en-US" dirty="0"/>
              <a:t>&lt;script </a:t>
            </a:r>
            <a:r>
              <a:rPr lang="en-US" dirty="0" err="1"/>
              <a:t>src</a:t>
            </a:r>
            <a:r>
              <a:rPr lang="en-US" dirty="0"/>
              <a:t>="https://ajax.googleapis.com/ajax/libs/</a:t>
            </a:r>
            <a:r>
              <a:rPr lang="en-US" dirty="0" err="1"/>
              <a:t>jquery</a:t>
            </a:r>
            <a:r>
              <a:rPr lang="en-US" dirty="0"/>
              <a:t>/4.4.1/jquery.min.js"&gt;&lt;/script&gt;</a:t>
            </a:r>
            <a:br>
              <a:rPr lang="en-US" dirty="0"/>
            </a:br>
            <a:br>
              <a:rPr lang="en-US" dirty="0"/>
            </a:br>
            <a:r>
              <a:rPr lang="en-US" dirty="0"/>
              <a:t>&lt;!-- Latest compiled JavaScript --&gt;</a:t>
            </a:r>
            <a:br>
              <a:rPr lang="en-US" dirty="0"/>
            </a:br>
            <a:r>
              <a:rPr lang="en-US" dirty="0"/>
              <a:t>&lt;script </a:t>
            </a:r>
            <a:r>
              <a:rPr lang="en-US" dirty="0" err="1"/>
              <a:t>src</a:t>
            </a:r>
            <a:r>
              <a:rPr lang="en-US" dirty="0"/>
              <a:t>="https://maxcdn.bootstrapcdn.com/bootstrap/4.4.1/</a:t>
            </a:r>
            <a:r>
              <a:rPr lang="en-US" dirty="0" err="1"/>
              <a:t>js</a:t>
            </a:r>
            <a:r>
              <a:rPr lang="en-US" dirty="0"/>
              <a:t>/bootstrap.min.js"&gt;&lt;/script&gt;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354149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B36F400F-DF28-43BC-8D8E-4929793B39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15000"/>
            </a:schemeClr>
          </a:solidFill>
          <a:ln w="127000" cap="sq" cmpd="thinThick">
            <a:solidFill>
              <a:schemeClr val="tx1"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123CF4DB-70C2-4A87-9BEB-D966296CA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68377"/>
            <a:ext cx="10515600" cy="1325563"/>
          </a:xfrm>
        </p:spPr>
        <p:txBody>
          <a:bodyPr>
            <a:normAutofit/>
          </a:bodyPr>
          <a:lstStyle/>
          <a:p>
            <a:r>
              <a:rPr lang="fr-FR" dirty="0"/>
              <a:t>Ajout des </a:t>
            </a:r>
            <a:r>
              <a:rPr lang="fr-FR" dirty="0" err="1"/>
              <a:t>fontawesomes</a:t>
            </a:r>
            <a:r>
              <a:rPr lang="fr-FR" dirty="0"/>
              <a:t> ou </a:t>
            </a:r>
            <a:r>
              <a:rPr lang="fr-FR" dirty="0" err="1"/>
              <a:t>Glyphicons</a:t>
            </a:r>
            <a:endParaRPr lang="fr-FR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44B05A1-F3FF-4876-BCE6-FD1DB4DF6B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177456"/>
            <a:ext cx="5097780" cy="3795748"/>
          </a:xfrm>
        </p:spPr>
        <p:txBody>
          <a:bodyPr>
            <a:normAutofit/>
          </a:bodyPr>
          <a:lstStyle/>
          <a:p>
            <a:r>
              <a:rPr lang="fr-FR" sz="2400" dirty="0"/>
              <a:t>Bootstrap 4 et plus </a:t>
            </a:r>
          </a:p>
          <a:p>
            <a:pPr marL="0" indent="0">
              <a:buNone/>
            </a:pPr>
            <a:r>
              <a:rPr lang="fr-FR" sz="1800" dirty="0"/>
              <a:t>Bibliothèque de </a:t>
            </a:r>
            <a:r>
              <a:rPr lang="fr-FR" sz="1800" dirty="0" err="1"/>
              <a:t>Glyphicons</a:t>
            </a:r>
            <a:r>
              <a:rPr lang="fr-FR" sz="1800" dirty="0"/>
              <a:t> gratuits pas disponibles</a:t>
            </a:r>
          </a:p>
          <a:p>
            <a:pPr marL="0" indent="0">
              <a:buNone/>
            </a:pPr>
            <a:r>
              <a:rPr lang="fr-FR" sz="1800" dirty="0"/>
              <a:t>Bibliothèque de </a:t>
            </a:r>
            <a:r>
              <a:rPr lang="fr-FR" sz="1800" dirty="0" err="1"/>
              <a:t>Fontawesomes</a:t>
            </a:r>
            <a:r>
              <a:rPr lang="fr-FR" sz="1800" dirty="0"/>
              <a:t> gratuits disponibles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47235590-3713-45DB-969F-EACBE7EDC0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6020" y="2177456"/>
            <a:ext cx="5097780" cy="3795748"/>
          </a:xfrm>
        </p:spPr>
        <p:txBody>
          <a:bodyPr>
            <a:normAutofit/>
          </a:bodyPr>
          <a:lstStyle/>
          <a:p>
            <a:r>
              <a:rPr lang="fr-FR" sz="2400" dirty="0"/>
              <a:t>Version inférieur </a:t>
            </a:r>
          </a:p>
          <a:p>
            <a:pPr marL="0" indent="0">
              <a:buNone/>
            </a:pPr>
            <a:r>
              <a:rPr lang="fr-FR" sz="2400" dirty="0"/>
              <a:t>: </a:t>
            </a:r>
            <a:r>
              <a:rPr lang="fr-FR" sz="1800" dirty="0"/>
              <a:t>Bootstrap ( 3.4.1, …. )</a:t>
            </a:r>
          </a:p>
          <a:p>
            <a:pPr marL="0" indent="0">
              <a:buNone/>
            </a:pPr>
            <a:r>
              <a:rPr lang="fr-FR" sz="1800" dirty="0"/>
              <a:t> Bibliothèques de </a:t>
            </a:r>
            <a:r>
              <a:rPr lang="fr-FR" sz="1800" dirty="0" err="1"/>
              <a:t>Glyphicons</a:t>
            </a:r>
            <a:r>
              <a:rPr lang="fr-FR" sz="1800" dirty="0"/>
              <a:t> et </a:t>
            </a:r>
            <a:r>
              <a:rPr lang="fr-FR" sz="1800" dirty="0" err="1"/>
              <a:t>Fontawesomes</a:t>
            </a:r>
            <a:r>
              <a:rPr lang="fr-FR" sz="1800" dirty="0"/>
              <a:t> gratuits disponibles</a:t>
            </a:r>
          </a:p>
        </p:txBody>
      </p:sp>
    </p:spTree>
    <p:extLst>
      <p:ext uri="{BB962C8B-B14F-4D97-AF65-F5344CB8AC3E}">
        <p14:creationId xmlns:p14="http://schemas.microsoft.com/office/powerpoint/2010/main" val="4894906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9C9B935-81E7-474B-AAEE-8A6079111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Bootstrap </a:t>
            </a:r>
            <a:r>
              <a:rPr lang="fr-FR" dirty="0" err="1"/>
              <a:t>StyleSheet</a:t>
            </a:r>
            <a:r>
              <a:rPr lang="fr-FR" dirty="0"/>
              <a:t> </a:t>
            </a:r>
            <a:r>
              <a:rPr lang="fr-FR" dirty="0" err="1"/>
              <a:t>link</a:t>
            </a:r>
            <a:r>
              <a:rPr lang="fr-FR" dirty="0"/>
              <a:t>		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B3C11840-48DF-4C60-88FA-E4B16560F168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0" y="1433829"/>
            <a:ext cx="13372401" cy="2431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2F6F9F"/>
                </a:solidFill>
                <a:effectLst/>
                <a:latin typeface="SFMono-Regular"/>
              </a:rPr>
              <a:t>&lt;</a:t>
            </a:r>
            <a:r>
              <a:rPr kumimoji="0" lang="fr-FR" altLang="fr-FR" sz="1000" b="0" i="0" u="none" strike="noStrike" cap="none" normalizeH="0" baseline="0" dirty="0" err="1">
                <a:ln>
                  <a:noFill/>
                </a:ln>
                <a:solidFill>
                  <a:srgbClr val="2F6F9F"/>
                </a:solidFill>
                <a:effectLst/>
                <a:latin typeface="SFMono-Regular"/>
              </a:rPr>
              <a:t>link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SFMono-Regular"/>
              </a:rPr>
              <a:t> 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4F9FCF"/>
                </a:solidFill>
                <a:effectLst/>
                <a:latin typeface="SFMono-Regular"/>
              </a:rPr>
              <a:t>rel=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D44950"/>
                </a:solidFill>
                <a:effectLst/>
                <a:latin typeface="SFMono-Regular"/>
              </a:rPr>
              <a:t>"</a:t>
            </a:r>
            <a:r>
              <a:rPr kumimoji="0" lang="fr-FR" altLang="fr-FR" sz="1000" b="0" i="0" u="none" strike="noStrike" cap="none" normalizeH="0" baseline="0" dirty="0" err="1">
                <a:ln>
                  <a:noFill/>
                </a:ln>
                <a:solidFill>
                  <a:srgbClr val="D44950"/>
                </a:solidFill>
                <a:effectLst/>
                <a:latin typeface="SFMono-Regular"/>
              </a:rPr>
              <a:t>stylesheet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D44950"/>
                </a:solidFill>
                <a:effectLst/>
                <a:latin typeface="SFMono-Regular"/>
              </a:rPr>
              <a:t>"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SFMono-Regular"/>
              </a:rPr>
              <a:t> 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4F9FCF"/>
                </a:solidFill>
                <a:effectLst/>
                <a:latin typeface="SFMono-Regular"/>
              </a:rPr>
              <a:t>href=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D44950"/>
                </a:solidFill>
                <a:effectLst/>
                <a:latin typeface="SFMono-Regular"/>
              </a:rPr>
              <a:t>"https://stackpath.bootstrapcdn.com/</a:t>
            </a:r>
            <a:r>
              <a:rPr kumimoji="0" lang="fr-FR" altLang="fr-FR" sz="1000" b="0" i="0" u="none" strike="noStrike" cap="none" normalizeH="0" baseline="0" dirty="0" err="1">
                <a:ln>
                  <a:noFill/>
                </a:ln>
                <a:solidFill>
                  <a:srgbClr val="D44950"/>
                </a:solidFill>
                <a:effectLst/>
                <a:latin typeface="SFMono-Regular"/>
              </a:rPr>
              <a:t>bootstrap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D44950"/>
                </a:solidFill>
                <a:effectLst/>
                <a:latin typeface="SFMono-Regular"/>
              </a:rPr>
              <a:t>/4.4.1/</a:t>
            </a:r>
            <a:r>
              <a:rPr kumimoji="0" lang="fr-FR" altLang="fr-FR" sz="1000" b="0" i="0" u="none" strike="noStrike" cap="none" normalizeH="0" baseline="0" dirty="0" err="1">
                <a:ln>
                  <a:noFill/>
                </a:ln>
                <a:solidFill>
                  <a:srgbClr val="D44950"/>
                </a:solidFill>
                <a:effectLst/>
                <a:latin typeface="SFMono-Regular"/>
              </a:rPr>
              <a:t>css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D44950"/>
                </a:solidFill>
                <a:effectLst/>
                <a:latin typeface="SFMono-Regular"/>
              </a:rPr>
              <a:t>/bootstrap.min.css"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SFMono-Regular"/>
              </a:rPr>
              <a:t> </a:t>
            </a:r>
            <a:r>
              <a:rPr kumimoji="0" lang="fr-FR" altLang="fr-FR" sz="1000" b="0" i="0" u="none" strike="noStrike" cap="none" normalizeH="0" baseline="0" dirty="0" err="1">
                <a:ln>
                  <a:noFill/>
                </a:ln>
                <a:solidFill>
                  <a:srgbClr val="4F9FCF"/>
                </a:solidFill>
                <a:effectLst/>
                <a:latin typeface="SFMono-Regular"/>
              </a:rPr>
              <a:t>integrity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4F9FCF"/>
                </a:solidFill>
                <a:effectLst/>
                <a:latin typeface="SFMono-Regular"/>
              </a:rPr>
              <a:t>=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D44950"/>
                </a:solidFill>
                <a:effectLst/>
                <a:latin typeface="SFMono-Regular"/>
              </a:rPr>
              <a:t>"sha384-Vkoo8x4CGsO3+Hhxv8T/Q5PaXtkKtu6ug5TOeNV6gBiFeWPGFN9MuhOf23Q9Ifjh"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SFMono-Regular"/>
              </a:rPr>
              <a:t> </a:t>
            </a:r>
            <a:r>
              <a:rPr kumimoji="0" lang="fr-FR" altLang="fr-FR" sz="1000" b="0" i="0" u="none" strike="noStrike" cap="none" normalizeH="0" baseline="0" dirty="0" err="1">
                <a:ln>
                  <a:noFill/>
                </a:ln>
                <a:solidFill>
                  <a:srgbClr val="4F9FCF"/>
                </a:solidFill>
                <a:effectLst/>
                <a:latin typeface="SFMono-Regular"/>
              </a:rPr>
              <a:t>crossorigin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4F9FCF"/>
                </a:solidFill>
                <a:effectLst/>
                <a:latin typeface="SFMono-Regular"/>
              </a:rPr>
              <a:t>=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D44950"/>
                </a:solidFill>
                <a:effectLst/>
                <a:latin typeface="SFMono-Regular"/>
              </a:rPr>
              <a:t>"</a:t>
            </a:r>
            <a:r>
              <a:rPr kumimoji="0" lang="fr-FR" altLang="fr-FR" sz="1000" b="0" i="0" u="none" strike="noStrike" cap="none" normalizeH="0" baseline="0" dirty="0" err="1">
                <a:ln>
                  <a:noFill/>
                </a:ln>
                <a:solidFill>
                  <a:srgbClr val="D44950"/>
                </a:solidFill>
                <a:effectLst/>
                <a:latin typeface="SFMono-Regular"/>
              </a:rPr>
              <a:t>anonymous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D44950"/>
                </a:solidFill>
                <a:effectLst/>
                <a:latin typeface="SFMono-Regular"/>
              </a:rPr>
              <a:t>"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2F6F9F"/>
                </a:solidFill>
                <a:effectLst/>
                <a:latin typeface="SFMono-Regular"/>
              </a:rPr>
              <a:t>&gt;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altLang="fr-FR" sz="1000" dirty="0">
              <a:solidFill>
                <a:srgbClr val="2F6F9F"/>
              </a:solidFill>
              <a:latin typeface="SFMono-Regular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000" b="0" i="0" u="none" strike="noStrike" cap="none" normalizeH="0" baseline="0" dirty="0">
              <a:ln>
                <a:noFill/>
              </a:ln>
              <a:solidFill>
                <a:srgbClr val="2F6F9F"/>
              </a:solidFill>
              <a:effectLst/>
              <a:latin typeface="SFMono-Regular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altLang="fr-FR" sz="1000" dirty="0">
              <a:solidFill>
                <a:srgbClr val="2F6F9F"/>
              </a:solidFill>
              <a:latin typeface="SFMono-Regular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000" b="0" i="0" u="none" strike="noStrike" cap="none" normalizeH="0" baseline="0" dirty="0">
              <a:ln>
                <a:noFill/>
              </a:ln>
              <a:solidFill>
                <a:srgbClr val="2F6F9F"/>
              </a:solidFill>
              <a:effectLst/>
              <a:latin typeface="SFMono-Regular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altLang="fr-FR" sz="1000" dirty="0">
              <a:solidFill>
                <a:srgbClr val="2F6F9F"/>
              </a:solidFill>
              <a:latin typeface="SFMono-Regular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000" b="0" i="0" u="none" strike="noStrike" cap="none" normalizeH="0" baseline="0" dirty="0">
              <a:ln>
                <a:noFill/>
              </a:ln>
              <a:solidFill>
                <a:srgbClr val="2F6F9F"/>
              </a:solidFill>
              <a:effectLst/>
              <a:latin typeface="SFMono-Regular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altLang="fr-FR" sz="1000" dirty="0">
              <a:solidFill>
                <a:srgbClr val="2F6F9F"/>
              </a:solidFill>
              <a:latin typeface="SFMono-Regular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000" b="0" i="0" u="none" strike="noStrike" cap="none" normalizeH="0" baseline="0" dirty="0">
              <a:ln>
                <a:noFill/>
              </a:ln>
              <a:solidFill>
                <a:srgbClr val="2F6F9F"/>
              </a:solidFill>
              <a:effectLst/>
              <a:latin typeface="SFMono-Regular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altLang="fr-FR" sz="1000" dirty="0">
              <a:solidFill>
                <a:srgbClr val="2F6F9F"/>
              </a:solidFill>
              <a:latin typeface="SFMono-Regular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000" b="0" i="0" u="none" strike="noStrike" cap="none" normalizeH="0" baseline="0" dirty="0">
              <a:ln>
                <a:noFill/>
              </a:ln>
              <a:solidFill>
                <a:srgbClr val="2F6F9F"/>
              </a:solidFill>
              <a:effectLst/>
              <a:latin typeface="SFMono-Regular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altLang="fr-FR" sz="1000" dirty="0">
              <a:solidFill>
                <a:srgbClr val="2F6F9F"/>
              </a:solidFill>
              <a:latin typeface="SFMono-Regular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000" b="0" i="0" u="none" strike="noStrike" cap="none" normalizeH="0" baseline="0" dirty="0">
              <a:ln>
                <a:noFill/>
              </a:ln>
              <a:solidFill>
                <a:srgbClr val="2F6F9F"/>
              </a:solidFill>
              <a:effectLst/>
              <a:latin typeface="SFMono-Regular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SFMono-Regular"/>
              </a:rPr>
              <a:t> </a:t>
            </a:r>
            <a:br>
              <a:rPr kumimoji="0" lang="fr-FR" altLang="fr-FR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43613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>
            <a:extLst>
              <a:ext uri="{FF2B5EF4-FFF2-40B4-BE49-F238E27FC236}">
                <a16:creationId xmlns:a16="http://schemas.microsoft.com/office/drawing/2014/main" id="{2E718CFC-8A4E-4206-BC61-999D42129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87942"/>
          </a:xfrm>
        </p:spPr>
        <p:txBody>
          <a:bodyPr>
            <a:normAutofit fontScale="90000"/>
          </a:bodyPr>
          <a:lstStyle/>
          <a:p>
            <a:r>
              <a:rPr lang="fr-FR" dirty="0"/>
              <a:t>Links pour </a:t>
            </a:r>
            <a:r>
              <a:rPr lang="fr-FR" dirty="0" err="1"/>
              <a:t>Fontawesome</a:t>
            </a:r>
            <a:r>
              <a:rPr lang="fr-FR" dirty="0"/>
              <a:t> :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7670531-D0C3-4810-BDB2-C8CE5E7D1E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068"/>
            <a:ext cx="10515600" cy="4923895"/>
          </a:xfrm>
        </p:spPr>
        <p:txBody>
          <a:bodyPr/>
          <a:lstStyle/>
          <a:p>
            <a:r>
              <a:rPr lang="en-US" sz="2000" dirty="0"/>
              <a:t>&lt;link </a:t>
            </a:r>
            <a:r>
              <a:rPr lang="en-US" sz="2000" dirty="0" err="1"/>
              <a:t>href</a:t>
            </a:r>
            <a:r>
              <a:rPr lang="en-US" sz="2000" dirty="0"/>
              <a:t>="https://fonts.googleapis.com/</a:t>
            </a:r>
            <a:r>
              <a:rPr lang="en-US" sz="2000" dirty="0" err="1"/>
              <a:t>icon?family</a:t>
            </a:r>
            <a:r>
              <a:rPr lang="en-US" sz="2000" dirty="0"/>
              <a:t>=</a:t>
            </a:r>
            <a:r>
              <a:rPr lang="en-US" sz="2000" dirty="0" err="1"/>
              <a:t>Material+Icons</a:t>
            </a:r>
            <a:r>
              <a:rPr lang="en-US" sz="2000" dirty="0"/>
              <a:t>" </a:t>
            </a:r>
            <a:r>
              <a:rPr lang="en-US" sz="2000" dirty="0" err="1"/>
              <a:t>rel</a:t>
            </a:r>
            <a:r>
              <a:rPr lang="en-US" sz="2000" dirty="0"/>
              <a:t>="stylesheet"&gt;</a:t>
            </a:r>
          </a:p>
          <a:p>
            <a:endParaRPr lang="en-US" sz="2000" dirty="0"/>
          </a:p>
          <a:p>
            <a:endParaRPr lang="fr-FR" sz="2000"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8E82AF0D-98F4-4C40-8660-3FA9FBBB28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9372" y="1785407"/>
            <a:ext cx="7505700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04830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23424E9-91E4-4854-9DB0-38F05D7DC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7D18509-77A5-473D-BCBE-3060A3B9FD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90135"/>
          </a:xfrm>
        </p:spPr>
        <p:txBody>
          <a:bodyPr>
            <a:normAutofit fontScale="70000" lnSpcReduction="20000"/>
          </a:bodyPr>
          <a:lstStyle/>
          <a:p>
            <a:r>
              <a:rPr lang="fr-FR" sz="1600" dirty="0"/>
              <a:t>&lt;!-- Navigation --&gt;</a:t>
            </a:r>
          </a:p>
          <a:p>
            <a:pPr>
              <a:spcBef>
                <a:spcPts val="100"/>
              </a:spcBef>
            </a:pPr>
            <a:r>
              <a:rPr lang="fr-FR" sz="1600" dirty="0"/>
              <a:t>  </a:t>
            </a:r>
          </a:p>
          <a:p>
            <a:pPr>
              <a:spcBef>
                <a:spcPts val="100"/>
              </a:spcBef>
            </a:pPr>
            <a:r>
              <a:rPr lang="fr-FR" sz="1600" dirty="0"/>
              <a:t>  &lt;</a:t>
            </a:r>
            <a:r>
              <a:rPr lang="fr-FR" sz="1600" dirty="0" err="1"/>
              <a:t>nav</a:t>
            </a:r>
            <a:r>
              <a:rPr lang="fr-FR" sz="1600" dirty="0"/>
              <a:t> class="</a:t>
            </a:r>
            <a:r>
              <a:rPr lang="fr-FR" sz="1600" dirty="0" err="1"/>
              <a:t>navbar</a:t>
            </a:r>
            <a:r>
              <a:rPr lang="fr-FR" sz="1600" dirty="0"/>
              <a:t> </a:t>
            </a:r>
            <a:r>
              <a:rPr lang="fr-FR" sz="1600" dirty="0" err="1"/>
              <a:t>navbar</a:t>
            </a:r>
            <a:r>
              <a:rPr lang="fr-FR" sz="1600" dirty="0"/>
              <a:t>-expand-lg </a:t>
            </a:r>
            <a:r>
              <a:rPr lang="fr-FR" sz="1600" dirty="0" err="1"/>
              <a:t>navbar-dark</a:t>
            </a:r>
            <a:r>
              <a:rPr lang="fr-FR" sz="1600" dirty="0"/>
              <a:t> </a:t>
            </a:r>
            <a:r>
              <a:rPr lang="fr-FR" sz="1600" dirty="0" err="1"/>
              <a:t>bg-dark</a:t>
            </a:r>
            <a:r>
              <a:rPr lang="fr-FR" sz="1600" dirty="0"/>
              <a:t> </a:t>
            </a:r>
            <a:r>
              <a:rPr lang="fr-FR" sz="1600" dirty="0" err="1"/>
              <a:t>fixed</a:t>
            </a:r>
            <a:r>
              <a:rPr lang="fr-FR" sz="1600" dirty="0"/>
              <a:t>-top"&gt;</a:t>
            </a:r>
          </a:p>
          <a:p>
            <a:pPr>
              <a:spcBef>
                <a:spcPts val="100"/>
              </a:spcBef>
            </a:pPr>
            <a:r>
              <a:rPr lang="fr-FR" sz="1600" dirty="0"/>
              <a:t>    </a:t>
            </a:r>
          </a:p>
          <a:p>
            <a:pPr>
              <a:spcBef>
                <a:spcPts val="100"/>
              </a:spcBef>
            </a:pPr>
            <a:r>
              <a:rPr lang="fr-FR" sz="1600" dirty="0"/>
              <a:t>  &lt;div class ="container-</a:t>
            </a:r>
            <a:r>
              <a:rPr lang="fr-FR" sz="1600" dirty="0" err="1"/>
              <a:t>fluid</a:t>
            </a:r>
            <a:r>
              <a:rPr lang="fr-FR" sz="1600" dirty="0"/>
              <a:t>"&gt;</a:t>
            </a:r>
          </a:p>
          <a:p>
            <a:pPr>
              <a:spcBef>
                <a:spcPts val="100"/>
              </a:spcBef>
            </a:pPr>
            <a:r>
              <a:rPr lang="fr-FR" sz="1600" dirty="0"/>
              <a:t>    &lt;div class = "</a:t>
            </a:r>
            <a:r>
              <a:rPr lang="fr-FR" sz="1600" dirty="0" err="1"/>
              <a:t>row</a:t>
            </a:r>
            <a:r>
              <a:rPr lang="fr-FR" sz="1600" dirty="0"/>
              <a:t>" id="row_0"&gt;</a:t>
            </a:r>
          </a:p>
          <a:p>
            <a:pPr>
              <a:spcBef>
                <a:spcPts val="100"/>
              </a:spcBef>
            </a:pPr>
            <a:r>
              <a:rPr lang="fr-FR" sz="1600" dirty="0"/>
              <a:t>      &lt;a class="</a:t>
            </a:r>
            <a:r>
              <a:rPr lang="fr-FR" sz="1600" dirty="0" err="1"/>
              <a:t>navbar</a:t>
            </a:r>
            <a:r>
              <a:rPr lang="fr-FR" sz="1600" dirty="0"/>
              <a:t>-brand pt-0" href="#"&gt;</a:t>
            </a:r>
            <a:r>
              <a:rPr lang="fr-FR" sz="1600" dirty="0" err="1"/>
              <a:t>Market</a:t>
            </a:r>
            <a:r>
              <a:rPr lang="fr-FR" sz="1600" dirty="0"/>
              <a:t> Bi&lt;/a&gt;</a:t>
            </a:r>
          </a:p>
          <a:p>
            <a:pPr>
              <a:spcBef>
                <a:spcPts val="100"/>
              </a:spcBef>
            </a:pPr>
            <a:r>
              <a:rPr lang="fr-FR" sz="1600" dirty="0"/>
              <a:t>      &lt;</a:t>
            </a:r>
            <a:r>
              <a:rPr lang="fr-FR" sz="1600" dirty="0" err="1"/>
              <a:t>button</a:t>
            </a:r>
            <a:r>
              <a:rPr lang="fr-FR" sz="1600" dirty="0"/>
              <a:t> class="</a:t>
            </a:r>
            <a:r>
              <a:rPr lang="fr-FR" sz="1600" dirty="0" err="1"/>
              <a:t>navbar-toggler</a:t>
            </a:r>
            <a:r>
              <a:rPr lang="fr-FR" sz="1600" dirty="0"/>
              <a:t>" type="</a:t>
            </a:r>
            <a:r>
              <a:rPr lang="fr-FR" sz="1600" dirty="0" err="1"/>
              <a:t>button</a:t>
            </a:r>
            <a:r>
              <a:rPr lang="fr-FR" sz="1600" dirty="0"/>
              <a:t>" data-</a:t>
            </a:r>
            <a:r>
              <a:rPr lang="fr-FR" sz="1600" dirty="0" err="1"/>
              <a:t>toggle</a:t>
            </a:r>
            <a:r>
              <a:rPr lang="fr-FR" sz="1600" dirty="0"/>
              <a:t>="collapse" data-</a:t>
            </a:r>
            <a:r>
              <a:rPr lang="fr-FR" sz="1600" dirty="0" err="1"/>
              <a:t>target</a:t>
            </a:r>
            <a:r>
              <a:rPr lang="fr-FR" sz="1600" dirty="0"/>
              <a:t>="#</a:t>
            </a:r>
            <a:r>
              <a:rPr lang="fr-FR" sz="1600" dirty="0" err="1"/>
              <a:t>navbarResponsive</a:t>
            </a:r>
            <a:r>
              <a:rPr lang="fr-FR" sz="1600" dirty="0"/>
              <a:t>" aria-</a:t>
            </a:r>
            <a:r>
              <a:rPr lang="fr-FR" sz="1600" dirty="0" err="1"/>
              <a:t>controls</a:t>
            </a:r>
            <a:r>
              <a:rPr lang="fr-FR" sz="1600" dirty="0"/>
              <a:t>="</a:t>
            </a:r>
            <a:r>
              <a:rPr lang="fr-FR" sz="1600" dirty="0" err="1"/>
              <a:t>navbarResponsive</a:t>
            </a:r>
            <a:r>
              <a:rPr lang="fr-FR" sz="1600" dirty="0"/>
              <a:t>" aria-</a:t>
            </a:r>
            <a:r>
              <a:rPr lang="fr-FR" sz="1600" dirty="0" err="1"/>
              <a:t>expanded</a:t>
            </a:r>
            <a:r>
              <a:rPr lang="fr-FR" sz="1600" dirty="0"/>
              <a:t>="false" aria-label="</a:t>
            </a:r>
            <a:r>
              <a:rPr lang="fr-FR" sz="1600" dirty="0" err="1"/>
              <a:t>Toggle</a:t>
            </a:r>
            <a:r>
              <a:rPr lang="fr-FR" sz="1600" dirty="0"/>
              <a:t> navigation"&gt;</a:t>
            </a:r>
          </a:p>
          <a:p>
            <a:pPr>
              <a:spcBef>
                <a:spcPts val="100"/>
              </a:spcBef>
            </a:pPr>
            <a:r>
              <a:rPr lang="fr-FR" sz="1600" dirty="0"/>
              <a:t>        &lt;</a:t>
            </a:r>
            <a:r>
              <a:rPr lang="fr-FR" sz="1600" dirty="0" err="1"/>
              <a:t>span</a:t>
            </a:r>
            <a:r>
              <a:rPr lang="fr-FR" sz="1600" dirty="0"/>
              <a:t> class="</a:t>
            </a:r>
            <a:r>
              <a:rPr lang="fr-FR" sz="1600" dirty="0" err="1"/>
              <a:t>navbar-toggler-icon</a:t>
            </a:r>
            <a:r>
              <a:rPr lang="fr-FR" sz="1600" dirty="0"/>
              <a:t>"&gt;&lt;/</a:t>
            </a:r>
            <a:r>
              <a:rPr lang="fr-FR" sz="1600" dirty="0" err="1"/>
              <a:t>span</a:t>
            </a:r>
            <a:r>
              <a:rPr lang="fr-FR" sz="1600" dirty="0"/>
              <a:t>&gt;</a:t>
            </a:r>
          </a:p>
          <a:p>
            <a:pPr>
              <a:spcBef>
                <a:spcPts val="100"/>
              </a:spcBef>
            </a:pPr>
            <a:r>
              <a:rPr lang="fr-FR" sz="1600" dirty="0"/>
              <a:t>      &lt;/</a:t>
            </a:r>
            <a:r>
              <a:rPr lang="fr-FR" sz="1600" dirty="0" err="1"/>
              <a:t>button</a:t>
            </a:r>
            <a:r>
              <a:rPr lang="fr-FR" sz="1600" dirty="0"/>
              <a:t>&gt;    &lt;!-- fin bouton </a:t>
            </a:r>
            <a:r>
              <a:rPr lang="fr-FR" sz="1600" dirty="0" err="1"/>
              <a:t>expander</a:t>
            </a:r>
            <a:r>
              <a:rPr lang="fr-FR" sz="1600" dirty="0"/>
              <a:t> --&gt;</a:t>
            </a:r>
          </a:p>
          <a:p>
            <a:pPr>
              <a:spcBef>
                <a:spcPts val="100"/>
              </a:spcBef>
            </a:pPr>
            <a:r>
              <a:rPr lang="fr-FR" sz="1600" dirty="0"/>
              <a:t>      &lt;div class="collapse </a:t>
            </a:r>
            <a:r>
              <a:rPr lang="fr-FR" sz="1600" dirty="0" err="1"/>
              <a:t>navbar</a:t>
            </a:r>
            <a:r>
              <a:rPr lang="fr-FR" sz="1600" dirty="0"/>
              <a:t>-collapse" id="</a:t>
            </a:r>
            <a:r>
              <a:rPr lang="fr-FR" sz="1600" dirty="0" err="1"/>
              <a:t>navbarResponsive</a:t>
            </a:r>
            <a:r>
              <a:rPr lang="fr-FR" sz="1600" dirty="0"/>
              <a:t>"&gt;</a:t>
            </a:r>
          </a:p>
          <a:p>
            <a:pPr>
              <a:spcBef>
                <a:spcPts val="100"/>
              </a:spcBef>
            </a:pPr>
            <a:r>
              <a:rPr lang="fr-FR" sz="1600" dirty="0"/>
              <a:t>      &lt;</a:t>
            </a:r>
            <a:r>
              <a:rPr lang="fr-FR" sz="1600" dirty="0" err="1"/>
              <a:t>ul</a:t>
            </a:r>
            <a:r>
              <a:rPr lang="fr-FR" sz="1600" dirty="0"/>
              <a:t> class="</a:t>
            </a:r>
            <a:r>
              <a:rPr lang="fr-FR" sz="1600" dirty="0" err="1"/>
              <a:t>navbar-nav</a:t>
            </a:r>
            <a:r>
              <a:rPr lang="fr-FR" sz="1600" dirty="0"/>
              <a:t>" id="my_nav_bar_0"&gt;</a:t>
            </a:r>
          </a:p>
          <a:p>
            <a:pPr>
              <a:spcBef>
                <a:spcPts val="100"/>
              </a:spcBef>
            </a:pPr>
            <a:r>
              <a:rPr lang="fr-FR" sz="1600" dirty="0"/>
              <a:t>     &lt;!-- 1ere sous liste --&gt;   </a:t>
            </a:r>
          </a:p>
          <a:p>
            <a:pPr>
              <a:spcBef>
                <a:spcPts val="100"/>
              </a:spcBef>
            </a:pPr>
            <a:r>
              <a:rPr lang="fr-FR" sz="1600" dirty="0"/>
              <a:t>         &lt;div class ="col-lg-5 </a:t>
            </a:r>
            <a:r>
              <a:rPr lang="fr-FR" sz="1600" dirty="0" err="1"/>
              <a:t>justify</a:t>
            </a:r>
            <a:r>
              <a:rPr lang="fr-FR" sz="1600" dirty="0"/>
              <a:t>-content-</a:t>
            </a:r>
            <a:r>
              <a:rPr lang="fr-FR" sz="1600" dirty="0" err="1"/>
              <a:t>left</a:t>
            </a:r>
            <a:r>
              <a:rPr lang="fr-FR" sz="1600" dirty="0"/>
              <a:t>"&gt;</a:t>
            </a:r>
          </a:p>
          <a:p>
            <a:pPr>
              <a:spcBef>
                <a:spcPts val="100"/>
              </a:spcBef>
            </a:pPr>
            <a:r>
              <a:rPr lang="fr-FR" sz="1600" dirty="0"/>
              <a:t>         &lt;</a:t>
            </a:r>
            <a:r>
              <a:rPr lang="fr-FR" sz="1600" dirty="0" err="1"/>
              <a:t>ul</a:t>
            </a:r>
            <a:r>
              <a:rPr lang="fr-FR" sz="1600" dirty="0"/>
              <a:t> class="</a:t>
            </a:r>
            <a:r>
              <a:rPr lang="fr-FR" sz="1600" dirty="0" err="1"/>
              <a:t>navbar-nav</a:t>
            </a:r>
            <a:r>
              <a:rPr lang="fr-FR" sz="1600" dirty="0"/>
              <a:t>" id="sous liste 1"&gt;</a:t>
            </a:r>
          </a:p>
          <a:p>
            <a:pPr>
              <a:spcBef>
                <a:spcPts val="100"/>
              </a:spcBef>
            </a:pPr>
            <a:r>
              <a:rPr lang="fr-FR" sz="1600" dirty="0"/>
              <a:t>         &lt;/</a:t>
            </a:r>
            <a:r>
              <a:rPr lang="fr-FR" sz="1600" dirty="0" err="1"/>
              <a:t>ul</a:t>
            </a:r>
            <a:r>
              <a:rPr lang="fr-FR" sz="1600" dirty="0"/>
              <a:t>&gt;</a:t>
            </a:r>
          </a:p>
          <a:p>
            <a:pPr>
              <a:spcBef>
                <a:spcPts val="100"/>
              </a:spcBef>
            </a:pPr>
            <a:r>
              <a:rPr lang="fr-FR" sz="1600" dirty="0"/>
              <a:t>        &lt;/div&gt;</a:t>
            </a:r>
          </a:p>
          <a:p>
            <a:pPr>
              <a:spcBef>
                <a:spcPts val="100"/>
              </a:spcBef>
            </a:pPr>
            <a:r>
              <a:rPr lang="fr-FR" sz="1600" dirty="0"/>
              <a:t>          &lt;!-- 2eme sous liste --&gt; </a:t>
            </a:r>
          </a:p>
          <a:p>
            <a:pPr>
              <a:spcBef>
                <a:spcPts val="100"/>
              </a:spcBef>
            </a:pPr>
            <a:r>
              <a:rPr lang="fr-FR" sz="1600" dirty="0"/>
              <a:t>          &lt;div class ="col-lg-4 </a:t>
            </a:r>
            <a:r>
              <a:rPr lang="fr-FR" sz="1600" dirty="0" err="1"/>
              <a:t>justify</a:t>
            </a:r>
            <a:r>
              <a:rPr lang="fr-FR" sz="1600" dirty="0"/>
              <a:t>-content-center"&gt;</a:t>
            </a:r>
          </a:p>
          <a:p>
            <a:pPr>
              <a:spcBef>
                <a:spcPts val="100"/>
              </a:spcBef>
            </a:pPr>
            <a:r>
              <a:rPr lang="fr-FR" sz="1600" dirty="0"/>
              <a:t>           &lt;</a:t>
            </a:r>
            <a:r>
              <a:rPr lang="fr-FR" sz="1600" dirty="0" err="1"/>
              <a:t>ul</a:t>
            </a:r>
            <a:r>
              <a:rPr lang="fr-FR" sz="1600" dirty="0"/>
              <a:t> class="</a:t>
            </a:r>
            <a:r>
              <a:rPr lang="fr-FR" sz="1600" dirty="0" err="1"/>
              <a:t>navbar-nav</a:t>
            </a:r>
            <a:r>
              <a:rPr lang="fr-FR" sz="1600" dirty="0"/>
              <a:t>" id="sous liste 2"&gt;</a:t>
            </a:r>
          </a:p>
          <a:p>
            <a:pPr>
              <a:spcBef>
                <a:spcPts val="100"/>
              </a:spcBef>
            </a:pPr>
            <a:r>
              <a:rPr lang="fr-FR" sz="1600" dirty="0"/>
              <a:t>		   &lt;/</a:t>
            </a:r>
            <a:r>
              <a:rPr lang="fr-FR" sz="1600" dirty="0" err="1"/>
              <a:t>ul</a:t>
            </a:r>
            <a:r>
              <a:rPr lang="fr-FR" sz="1600" dirty="0"/>
              <a:t>&gt;</a:t>
            </a:r>
          </a:p>
          <a:p>
            <a:pPr>
              <a:spcBef>
                <a:spcPts val="100"/>
              </a:spcBef>
            </a:pPr>
            <a:r>
              <a:rPr lang="fr-FR" sz="1600" dirty="0"/>
              <a:t>          &lt;/div&gt;</a:t>
            </a:r>
          </a:p>
          <a:p>
            <a:pPr>
              <a:spcBef>
                <a:spcPts val="100"/>
              </a:spcBef>
            </a:pPr>
            <a:r>
              <a:rPr lang="fr-FR" sz="1600" dirty="0"/>
              <a:t>           &lt;!-- 3eme sous liste --&gt; </a:t>
            </a:r>
          </a:p>
          <a:p>
            <a:pPr>
              <a:spcBef>
                <a:spcPts val="100"/>
              </a:spcBef>
            </a:pPr>
            <a:r>
              <a:rPr lang="fr-FR" sz="1600" dirty="0"/>
              <a:t>           &lt;div class ="col-3 </a:t>
            </a:r>
            <a:r>
              <a:rPr lang="fr-FR" sz="1600" dirty="0" err="1"/>
              <a:t>justify</a:t>
            </a:r>
            <a:r>
              <a:rPr lang="fr-FR" sz="1600" dirty="0"/>
              <a:t>-content-right"&gt;</a:t>
            </a:r>
          </a:p>
          <a:p>
            <a:pPr>
              <a:spcBef>
                <a:spcPts val="100"/>
              </a:spcBef>
            </a:pPr>
            <a:r>
              <a:rPr lang="fr-FR" sz="1600" dirty="0"/>
              <a:t>            &lt;</a:t>
            </a:r>
            <a:r>
              <a:rPr lang="fr-FR" sz="1600" dirty="0" err="1"/>
              <a:t>ul</a:t>
            </a:r>
            <a:r>
              <a:rPr lang="fr-FR" sz="1600" dirty="0"/>
              <a:t> class="</a:t>
            </a:r>
            <a:r>
              <a:rPr lang="fr-FR" sz="1600" dirty="0" err="1"/>
              <a:t>navbar-nav</a:t>
            </a:r>
            <a:r>
              <a:rPr lang="fr-FR" sz="1600" dirty="0"/>
              <a:t>" id="sous liste 3"&gt;</a:t>
            </a:r>
          </a:p>
          <a:p>
            <a:pPr>
              <a:spcBef>
                <a:spcPts val="100"/>
              </a:spcBef>
            </a:pPr>
            <a:r>
              <a:rPr lang="fr-FR" sz="1600" dirty="0"/>
              <a:t>			&lt;/</a:t>
            </a:r>
            <a:r>
              <a:rPr lang="fr-FR" sz="1600" dirty="0" err="1"/>
              <a:t>ul</a:t>
            </a:r>
            <a:r>
              <a:rPr lang="fr-FR" sz="1600" dirty="0"/>
              <a:t>&gt;</a:t>
            </a:r>
          </a:p>
          <a:p>
            <a:pPr>
              <a:spcBef>
                <a:spcPts val="100"/>
              </a:spcBef>
            </a:pPr>
            <a:r>
              <a:rPr lang="fr-FR" sz="1600" dirty="0"/>
              <a:t>           &lt;/div&gt;</a:t>
            </a:r>
          </a:p>
          <a:p>
            <a:pPr>
              <a:spcBef>
                <a:spcPts val="100"/>
              </a:spcBef>
            </a:pPr>
            <a:r>
              <a:rPr lang="fr-FR" sz="1600" dirty="0"/>
              <a:t>         &lt;!-- fin des  sous listes --&gt; </a:t>
            </a:r>
          </a:p>
          <a:p>
            <a:pPr>
              <a:spcBef>
                <a:spcPts val="100"/>
              </a:spcBef>
            </a:pPr>
            <a:r>
              <a:rPr lang="fr-FR" sz="1600" dirty="0"/>
              <a:t>         &lt;/</a:t>
            </a:r>
            <a:r>
              <a:rPr lang="fr-FR" sz="1600" dirty="0" err="1"/>
              <a:t>ul</a:t>
            </a:r>
            <a:r>
              <a:rPr lang="fr-FR" sz="1600" dirty="0"/>
              <a:t>&gt; &lt;!-- fin </a:t>
            </a:r>
            <a:r>
              <a:rPr lang="fr-FR" sz="1600" dirty="0" err="1"/>
              <a:t>ul</a:t>
            </a:r>
            <a:r>
              <a:rPr lang="fr-FR" sz="1600" dirty="0"/>
              <a:t>,  id="my_nav_bar_0" --&gt;</a:t>
            </a:r>
          </a:p>
          <a:p>
            <a:pPr>
              <a:spcBef>
                <a:spcPts val="100"/>
              </a:spcBef>
            </a:pPr>
            <a:r>
              <a:rPr lang="fr-FR" sz="1600" dirty="0"/>
              <a:t>        &lt;/div&gt; &lt;!-- fin collapse,  id="</a:t>
            </a:r>
            <a:r>
              <a:rPr lang="fr-FR" sz="1600" dirty="0" err="1"/>
              <a:t>navbarResponsive</a:t>
            </a:r>
            <a:r>
              <a:rPr lang="fr-FR" sz="1600" dirty="0"/>
              <a:t>"&gt;</a:t>
            </a:r>
          </a:p>
          <a:p>
            <a:pPr>
              <a:spcBef>
                <a:spcPts val="100"/>
              </a:spcBef>
            </a:pPr>
            <a:r>
              <a:rPr lang="fr-FR" sz="1600" dirty="0"/>
              <a:t>    &lt;/div&gt; &lt;!-- fin </a:t>
            </a:r>
            <a:r>
              <a:rPr lang="fr-FR" sz="1600" dirty="0" err="1"/>
              <a:t>row</a:t>
            </a:r>
            <a:r>
              <a:rPr lang="fr-FR" sz="1600" dirty="0"/>
              <a:t> , id="row_0" --&gt;</a:t>
            </a:r>
          </a:p>
          <a:p>
            <a:pPr>
              <a:spcBef>
                <a:spcPts val="100"/>
              </a:spcBef>
            </a:pPr>
            <a:r>
              <a:rPr lang="fr-FR" sz="1600" dirty="0"/>
              <a:t>  &lt;/div&gt; &lt;!-- container --&gt;</a:t>
            </a:r>
          </a:p>
          <a:p>
            <a:pPr>
              <a:spcBef>
                <a:spcPts val="100"/>
              </a:spcBef>
            </a:pPr>
            <a:r>
              <a:rPr lang="fr-FR" sz="1600" dirty="0"/>
              <a:t>  &lt;/</a:t>
            </a:r>
            <a:r>
              <a:rPr lang="fr-FR" sz="1600" dirty="0" err="1"/>
              <a:t>nav</a:t>
            </a:r>
            <a:r>
              <a:rPr lang="fr-FR" sz="1600" dirty="0"/>
              <a:t>&gt; &lt;!-- fin  grand </a:t>
            </a:r>
            <a:r>
              <a:rPr lang="fr-FR" sz="1600" dirty="0" err="1"/>
              <a:t>navbar</a:t>
            </a:r>
            <a:r>
              <a:rPr lang="fr-FR" sz="1600" dirty="0"/>
              <a:t> --&gt; </a:t>
            </a:r>
          </a:p>
          <a:p>
            <a:pPr>
              <a:spcBef>
                <a:spcPts val="100"/>
              </a:spcBef>
            </a:pPr>
            <a:r>
              <a:rPr lang="fr-FR" sz="1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7330644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D5A6E0931F97D468C70BA43D2314866" ma:contentTypeVersion="6" ma:contentTypeDescription="Create a new document." ma:contentTypeScope="" ma:versionID="2573f2d576b7c984d6d82ded7b849c89">
  <xsd:schema xmlns:xsd="http://www.w3.org/2001/XMLSchema" xmlns:xs="http://www.w3.org/2001/XMLSchema" xmlns:p="http://schemas.microsoft.com/office/2006/metadata/properties" xmlns:ns3="fbd26a31-c0d7-4d54-8550-26ca159bffd4" targetNamespace="http://schemas.microsoft.com/office/2006/metadata/properties" ma:root="true" ma:fieldsID="68668a2153586f98ecaa04e3e0979107" ns3:_="">
    <xsd:import namespace="fbd26a31-c0d7-4d54-8550-26ca159bffd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d26a31-c0d7-4d54-8550-26ca159bffd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A2107FA-C42A-4344-954F-5106BC741963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fbd26a31-c0d7-4d54-8550-26ca159bffd4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AF31816B-2BFD-4DF1-90FA-1E2B3E13F6A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7B2CBE5-B116-4DD1-B642-A7FE612FDB3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bd26a31-c0d7-4d54-8550-26ca159bffd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468</Words>
  <Application>Microsoft Office PowerPoint</Application>
  <PresentationFormat>Grand écran</PresentationFormat>
  <Paragraphs>81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SFMono-Regular</vt:lpstr>
      <vt:lpstr>Thème Office</vt:lpstr>
      <vt:lpstr>Retex Bootstrap</vt:lpstr>
      <vt:lpstr>What is Bootstrap? </vt:lpstr>
      <vt:lpstr>Why Use Bootstrap? </vt:lpstr>
      <vt:lpstr>Where to Get Bootstrap? </vt:lpstr>
      <vt:lpstr>Bootstrap CDN </vt:lpstr>
      <vt:lpstr>Ajout des fontawesomes ou Glyphicons</vt:lpstr>
      <vt:lpstr>Bootstrap StyleSheet link  </vt:lpstr>
      <vt:lpstr>Links pour Fontawesome : 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Retex Bootstrap</dc:title>
  <dc:creator>FALL Pape-Moctar (renexter)</dc:creator>
  <cp:lastModifiedBy>FALL Pape-Moctar (renexter)</cp:lastModifiedBy>
  <cp:revision>1</cp:revision>
  <dcterms:created xsi:type="dcterms:W3CDTF">2020-02-21T13:48:41Z</dcterms:created>
  <dcterms:modified xsi:type="dcterms:W3CDTF">2020-02-25T10:38:41Z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d1c0902-ed92-4fed-896d-2e7725de02d4_Enabled">
    <vt:lpwstr>true</vt:lpwstr>
  </property>
  <property fmtid="{D5CDD505-2E9C-101B-9397-08002B2CF9AE}" pid="3" name="MSIP_Label_fd1c0902-ed92-4fed-896d-2e7725de02d4_SetDate">
    <vt:lpwstr>2020-02-21T15:07:09Z</vt:lpwstr>
  </property>
  <property fmtid="{D5CDD505-2E9C-101B-9397-08002B2CF9AE}" pid="4" name="MSIP_Label_fd1c0902-ed92-4fed-896d-2e7725de02d4_Method">
    <vt:lpwstr>Standard</vt:lpwstr>
  </property>
  <property fmtid="{D5CDD505-2E9C-101B-9397-08002B2CF9AE}" pid="5" name="MSIP_Label_fd1c0902-ed92-4fed-896d-2e7725de02d4_Name">
    <vt:lpwstr>Anyone (not protected)</vt:lpwstr>
  </property>
  <property fmtid="{D5CDD505-2E9C-101B-9397-08002B2CF9AE}" pid="6" name="MSIP_Label_fd1c0902-ed92-4fed-896d-2e7725de02d4_SiteId">
    <vt:lpwstr>d6b0bbee-7cd9-4d60-bce6-4a67b543e2ae</vt:lpwstr>
  </property>
  <property fmtid="{D5CDD505-2E9C-101B-9397-08002B2CF9AE}" pid="7" name="MSIP_Label_fd1c0902-ed92-4fed-896d-2e7725de02d4_ActionId">
    <vt:lpwstr>b70d8416-2cce-4d87-9b75-000086ae6bc3</vt:lpwstr>
  </property>
  <property fmtid="{D5CDD505-2E9C-101B-9397-08002B2CF9AE}" pid="8" name="MSIP_Label_fd1c0902-ed92-4fed-896d-2e7725de02d4_ContentBits">
    <vt:lpwstr>2</vt:lpwstr>
  </property>
</Properties>
</file>