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74" r:id="rId5"/>
    <p:sldId id="276" r:id="rId6"/>
    <p:sldId id="277" r:id="rId7"/>
    <p:sldId id="278" r:id="rId8"/>
    <p:sldId id="275" r:id="rId9"/>
    <p:sldId id="256" r:id="rId10"/>
    <p:sldId id="269" r:id="rId11"/>
    <p:sldId id="271" r:id="rId12"/>
    <p:sldId id="270" r:id="rId13"/>
    <p:sldId id="258" r:id="rId14"/>
    <p:sldId id="279" r:id="rId15"/>
    <p:sldId id="260" r:id="rId16"/>
    <p:sldId id="280" r:id="rId17"/>
    <p:sldId id="268" r:id="rId18"/>
    <p:sldId id="272" r:id="rId19"/>
    <p:sldId id="267" r:id="rId20"/>
    <p:sldId id="257" r:id="rId21"/>
    <p:sldId id="292" r:id="rId22"/>
    <p:sldId id="293" r:id="rId23"/>
    <p:sldId id="282" r:id="rId24"/>
    <p:sldId id="281" r:id="rId25"/>
    <p:sldId id="284" r:id="rId26"/>
    <p:sldId id="289" r:id="rId27"/>
    <p:sldId id="288" r:id="rId28"/>
    <p:sldId id="290" r:id="rId29"/>
    <p:sldId id="291" r:id="rId30"/>
    <p:sldId id="285" r:id="rId31"/>
    <p:sldId id="287" r:id="rId32"/>
    <p:sldId id="286" r:id="rId3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4C11CB-1D68-4C5A-BB9D-CDE21D5F99D8}" v="217" dt="2020-02-19T12:24:17.5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103" d="100"/>
          <a:sy n="103" d="100"/>
        </p:scale>
        <p:origin x="126"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LL Pape-Moctar (renexter)" userId="0a36763a-a853-402b-bfbe-aac1dde1ec3c" providerId="ADAL" clId="{614C11CB-1D68-4C5A-BB9D-CDE21D5F99D8}"/>
    <pc:docChg chg="undo redo custSel mod addSld delSld modSld sldOrd">
      <pc:chgData name="FALL Pape-Moctar (renexter)" userId="0a36763a-a853-402b-bfbe-aac1dde1ec3c" providerId="ADAL" clId="{614C11CB-1D68-4C5A-BB9D-CDE21D5F99D8}" dt="2020-02-19T12:24:17.549" v="2980" actId="478"/>
      <pc:docMkLst>
        <pc:docMk/>
      </pc:docMkLst>
      <pc:sldChg chg="modSp">
        <pc:chgData name="FALL Pape-Moctar (renexter)" userId="0a36763a-a853-402b-bfbe-aac1dde1ec3c" providerId="ADAL" clId="{614C11CB-1D68-4C5A-BB9D-CDE21D5F99D8}" dt="2020-02-17T13:56:51.141" v="64" actId="20577"/>
        <pc:sldMkLst>
          <pc:docMk/>
          <pc:sldMk cId="934404798" sldId="256"/>
        </pc:sldMkLst>
        <pc:spChg chg="mod">
          <ac:chgData name="FALL Pape-Moctar (renexter)" userId="0a36763a-a853-402b-bfbe-aac1dde1ec3c" providerId="ADAL" clId="{614C11CB-1D68-4C5A-BB9D-CDE21D5F99D8}" dt="2020-02-17T13:56:51.141" v="64" actId="20577"/>
          <ac:spMkLst>
            <pc:docMk/>
            <pc:sldMk cId="934404798" sldId="256"/>
            <ac:spMk id="2" creationId="{8150CA0D-DAB5-4C9D-B6EC-022A8589E342}"/>
          </ac:spMkLst>
        </pc:spChg>
      </pc:sldChg>
      <pc:sldChg chg="addSp delSp modSp add ord">
        <pc:chgData name="FALL Pape-Moctar (renexter)" userId="0a36763a-a853-402b-bfbe-aac1dde1ec3c" providerId="ADAL" clId="{614C11CB-1D68-4C5A-BB9D-CDE21D5F99D8}" dt="2020-02-19T12:17:58.828" v="2928" actId="27636"/>
        <pc:sldMkLst>
          <pc:docMk/>
          <pc:sldMk cId="2424744324" sldId="257"/>
        </pc:sldMkLst>
        <pc:spChg chg="del">
          <ac:chgData name="FALL Pape-Moctar (renexter)" userId="0a36763a-a853-402b-bfbe-aac1dde1ec3c" providerId="ADAL" clId="{614C11CB-1D68-4C5A-BB9D-CDE21D5F99D8}" dt="2020-02-17T13:53:24.614" v="1"/>
          <ac:spMkLst>
            <pc:docMk/>
            <pc:sldMk cId="2424744324" sldId="257"/>
            <ac:spMk id="2" creationId="{F1EAD4EF-72C9-49EC-B26E-7C2F37B0CE6A}"/>
          </ac:spMkLst>
        </pc:spChg>
        <pc:spChg chg="del">
          <ac:chgData name="FALL Pape-Moctar (renexter)" userId="0a36763a-a853-402b-bfbe-aac1dde1ec3c" providerId="ADAL" clId="{614C11CB-1D68-4C5A-BB9D-CDE21D5F99D8}" dt="2020-02-17T13:53:24.614" v="1"/>
          <ac:spMkLst>
            <pc:docMk/>
            <pc:sldMk cId="2424744324" sldId="257"/>
            <ac:spMk id="3" creationId="{597D0249-4086-42D9-AEBF-70D3A324E800}"/>
          </ac:spMkLst>
        </pc:spChg>
        <pc:spChg chg="del">
          <ac:chgData name="FALL Pape-Moctar (renexter)" userId="0a36763a-a853-402b-bfbe-aac1dde1ec3c" providerId="ADAL" clId="{614C11CB-1D68-4C5A-BB9D-CDE21D5F99D8}" dt="2020-02-17T13:53:24.614" v="1"/>
          <ac:spMkLst>
            <pc:docMk/>
            <pc:sldMk cId="2424744324" sldId="257"/>
            <ac:spMk id="4" creationId="{ADE1EE7C-6B66-4382-8B83-58E3122E24EE}"/>
          </ac:spMkLst>
        </pc:spChg>
        <pc:spChg chg="del">
          <ac:chgData name="FALL Pape-Moctar (renexter)" userId="0a36763a-a853-402b-bfbe-aac1dde1ec3c" providerId="ADAL" clId="{614C11CB-1D68-4C5A-BB9D-CDE21D5F99D8}" dt="2020-02-17T13:53:24.614" v="1"/>
          <ac:spMkLst>
            <pc:docMk/>
            <pc:sldMk cId="2424744324" sldId="257"/>
            <ac:spMk id="5" creationId="{0802DBF5-518C-437F-A77B-14E156E3C627}"/>
          </ac:spMkLst>
        </pc:spChg>
        <pc:spChg chg="del">
          <ac:chgData name="FALL Pape-Moctar (renexter)" userId="0a36763a-a853-402b-bfbe-aac1dde1ec3c" providerId="ADAL" clId="{614C11CB-1D68-4C5A-BB9D-CDE21D5F99D8}" dt="2020-02-17T13:53:24.614" v="1"/>
          <ac:spMkLst>
            <pc:docMk/>
            <pc:sldMk cId="2424744324" sldId="257"/>
            <ac:spMk id="6" creationId="{2CBF3B75-2FDC-4185-9722-6690C8A09B86}"/>
          </ac:spMkLst>
        </pc:spChg>
        <pc:spChg chg="add mod">
          <ac:chgData name="FALL Pape-Moctar (renexter)" userId="0a36763a-a853-402b-bfbe-aac1dde1ec3c" providerId="ADAL" clId="{614C11CB-1D68-4C5A-BB9D-CDE21D5F99D8}" dt="2020-02-17T13:53:36.767" v="38" actId="20577"/>
          <ac:spMkLst>
            <pc:docMk/>
            <pc:sldMk cId="2424744324" sldId="257"/>
            <ac:spMk id="7" creationId="{0CAAF802-02C2-4001-912E-F1FD470EFF9C}"/>
          </ac:spMkLst>
        </pc:spChg>
        <pc:spChg chg="add mod">
          <ac:chgData name="FALL Pape-Moctar (renexter)" userId="0a36763a-a853-402b-bfbe-aac1dde1ec3c" providerId="ADAL" clId="{614C11CB-1D68-4C5A-BB9D-CDE21D5F99D8}" dt="2020-02-17T13:54:10.174" v="43" actId="5793"/>
          <ac:spMkLst>
            <pc:docMk/>
            <pc:sldMk cId="2424744324" sldId="257"/>
            <ac:spMk id="8" creationId="{D860C251-21B1-4CDC-BBF9-EBAB1136002C}"/>
          </ac:spMkLst>
        </pc:spChg>
        <pc:spChg chg="add mod">
          <ac:chgData name="FALL Pape-Moctar (renexter)" userId="0a36763a-a853-402b-bfbe-aac1dde1ec3c" providerId="ADAL" clId="{614C11CB-1D68-4C5A-BB9D-CDE21D5F99D8}" dt="2020-02-19T12:17:58.828" v="2928" actId="27636"/>
          <ac:spMkLst>
            <pc:docMk/>
            <pc:sldMk cId="2424744324" sldId="257"/>
            <ac:spMk id="9" creationId="{4AEC3EA2-450F-4C63-8163-A6DF41BD8866}"/>
          </ac:spMkLst>
        </pc:spChg>
      </pc:sldChg>
      <pc:sldChg chg="modSp add ord">
        <pc:chgData name="FALL Pape-Moctar (renexter)" userId="0a36763a-a853-402b-bfbe-aac1dde1ec3c" providerId="ADAL" clId="{614C11CB-1D68-4C5A-BB9D-CDE21D5F99D8}" dt="2020-02-19T09:09:53.652" v="798" actId="27636"/>
        <pc:sldMkLst>
          <pc:docMk/>
          <pc:sldMk cId="2926481837" sldId="258"/>
        </pc:sldMkLst>
        <pc:spChg chg="mod">
          <ac:chgData name="FALL Pape-Moctar (renexter)" userId="0a36763a-a853-402b-bfbe-aac1dde1ec3c" providerId="ADAL" clId="{614C11CB-1D68-4C5A-BB9D-CDE21D5F99D8}" dt="2020-02-17T13:57:01.222" v="70" actId="20577"/>
          <ac:spMkLst>
            <pc:docMk/>
            <pc:sldMk cId="2926481837" sldId="258"/>
            <ac:spMk id="2" creationId="{B60F3D2C-4F85-4A7B-8138-9217F4CB7E1A}"/>
          </ac:spMkLst>
        </pc:spChg>
        <pc:spChg chg="mod">
          <ac:chgData name="FALL Pape-Moctar (renexter)" userId="0a36763a-a853-402b-bfbe-aac1dde1ec3c" providerId="ADAL" clId="{614C11CB-1D68-4C5A-BB9D-CDE21D5F99D8}" dt="2020-02-19T09:09:53.652" v="798" actId="27636"/>
          <ac:spMkLst>
            <pc:docMk/>
            <pc:sldMk cId="2926481837" sldId="258"/>
            <ac:spMk id="3" creationId="{1ACF3B1F-5062-4632-B6CD-2D610334F818}"/>
          </ac:spMkLst>
        </pc:spChg>
      </pc:sldChg>
      <pc:sldChg chg="addSp delSp modSp add del mod setBg">
        <pc:chgData name="FALL Pape-Moctar (renexter)" userId="0a36763a-a853-402b-bfbe-aac1dde1ec3c" providerId="ADAL" clId="{614C11CB-1D68-4C5A-BB9D-CDE21D5F99D8}" dt="2020-02-19T10:42:44.596" v="1596" actId="2696"/>
        <pc:sldMkLst>
          <pc:docMk/>
          <pc:sldMk cId="2885180713" sldId="259"/>
        </pc:sldMkLst>
        <pc:spChg chg="del">
          <ac:chgData name="FALL Pape-Moctar (renexter)" userId="0a36763a-a853-402b-bfbe-aac1dde1ec3c" providerId="ADAL" clId="{614C11CB-1D68-4C5A-BB9D-CDE21D5F99D8}" dt="2020-02-17T14:03:09.308" v="72"/>
          <ac:spMkLst>
            <pc:docMk/>
            <pc:sldMk cId="2885180713" sldId="259"/>
            <ac:spMk id="2" creationId="{AD0EC943-A095-4E7F-998A-068FB8A285B2}"/>
          </ac:spMkLst>
        </pc:spChg>
        <pc:spChg chg="del">
          <ac:chgData name="FALL Pape-Moctar (renexter)" userId="0a36763a-a853-402b-bfbe-aac1dde1ec3c" providerId="ADAL" clId="{614C11CB-1D68-4C5A-BB9D-CDE21D5F99D8}" dt="2020-02-17T14:03:09.308" v="72"/>
          <ac:spMkLst>
            <pc:docMk/>
            <pc:sldMk cId="2885180713" sldId="259"/>
            <ac:spMk id="3" creationId="{9351A8B1-6222-4D40-B129-E8F3F31AF29A}"/>
          </ac:spMkLst>
        </pc:spChg>
        <pc:spChg chg="del">
          <ac:chgData name="FALL Pape-Moctar (renexter)" userId="0a36763a-a853-402b-bfbe-aac1dde1ec3c" providerId="ADAL" clId="{614C11CB-1D68-4C5A-BB9D-CDE21D5F99D8}" dt="2020-02-17T14:03:09.308" v="72"/>
          <ac:spMkLst>
            <pc:docMk/>
            <pc:sldMk cId="2885180713" sldId="259"/>
            <ac:spMk id="4" creationId="{8E404228-9C76-4C76-AC46-6611A99A6503}"/>
          </ac:spMkLst>
        </pc:spChg>
        <pc:spChg chg="add mod">
          <ac:chgData name="FALL Pape-Moctar (renexter)" userId="0a36763a-a853-402b-bfbe-aac1dde1ec3c" providerId="ADAL" clId="{614C11CB-1D68-4C5A-BB9D-CDE21D5F99D8}" dt="2020-02-17T14:04:00.024" v="83" actId="26606"/>
          <ac:spMkLst>
            <pc:docMk/>
            <pc:sldMk cId="2885180713" sldId="259"/>
            <ac:spMk id="5" creationId="{46F7A7E3-837E-4BED-852D-4E8FF653A816}"/>
          </ac:spMkLst>
        </pc:spChg>
        <pc:spChg chg="add mod">
          <ac:chgData name="FALL Pape-Moctar (renexter)" userId="0a36763a-a853-402b-bfbe-aac1dde1ec3c" providerId="ADAL" clId="{614C11CB-1D68-4C5A-BB9D-CDE21D5F99D8}" dt="2020-02-17T14:04:00.024" v="83" actId="26606"/>
          <ac:spMkLst>
            <pc:docMk/>
            <pc:sldMk cId="2885180713" sldId="259"/>
            <ac:spMk id="6" creationId="{B0E37457-36FD-4286-95F9-73D77D5C7EE1}"/>
          </ac:spMkLst>
        </pc:spChg>
        <pc:spChg chg="add del">
          <ac:chgData name="FALL Pape-Moctar (renexter)" userId="0a36763a-a853-402b-bfbe-aac1dde1ec3c" providerId="ADAL" clId="{614C11CB-1D68-4C5A-BB9D-CDE21D5F99D8}" dt="2020-02-17T14:03:52.989" v="79" actId="26606"/>
          <ac:spMkLst>
            <pc:docMk/>
            <pc:sldMk cId="2885180713" sldId="259"/>
            <ac:spMk id="11" creationId="{A7D12192-08EC-4B50-8DE1-D803FABF4350}"/>
          </ac:spMkLst>
        </pc:spChg>
        <pc:spChg chg="add del">
          <ac:chgData name="FALL Pape-Moctar (renexter)" userId="0a36763a-a853-402b-bfbe-aac1dde1ec3c" providerId="ADAL" clId="{614C11CB-1D68-4C5A-BB9D-CDE21D5F99D8}" dt="2020-02-17T14:03:52.989" v="79" actId="26606"/>
          <ac:spMkLst>
            <pc:docMk/>
            <pc:sldMk cId="2885180713" sldId="259"/>
            <ac:spMk id="13" creationId="{5C9F0EA0-386F-444B-80FE-60274499D6C1}"/>
          </ac:spMkLst>
        </pc:spChg>
        <pc:spChg chg="add del">
          <ac:chgData name="FALL Pape-Moctar (renexter)" userId="0a36763a-a853-402b-bfbe-aac1dde1ec3c" providerId="ADAL" clId="{614C11CB-1D68-4C5A-BB9D-CDE21D5F99D8}" dt="2020-02-17T14:03:52.989" v="79" actId="26606"/>
          <ac:spMkLst>
            <pc:docMk/>
            <pc:sldMk cId="2885180713" sldId="259"/>
            <ac:spMk id="17" creationId="{5AB5C45D-C7A1-415B-948E-994325EF7D14}"/>
          </ac:spMkLst>
        </pc:spChg>
        <pc:spChg chg="add del">
          <ac:chgData name="FALL Pape-Moctar (renexter)" userId="0a36763a-a853-402b-bfbe-aac1dde1ec3c" providerId="ADAL" clId="{614C11CB-1D68-4C5A-BB9D-CDE21D5F99D8}" dt="2020-02-17T14:03:52.989" v="79" actId="26606"/>
          <ac:spMkLst>
            <pc:docMk/>
            <pc:sldMk cId="2885180713" sldId="259"/>
            <ac:spMk id="19" creationId="{9859105F-583F-490C-A164-DF9AC9999461}"/>
          </ac:spMkLst>
        </pc:spChg>
        <pc:spChg chg="add del">
          <ac:chgData name="FALL Pape-Moctar (renexter)" userId="0a36763a-a853-402b-bfbe-aac1dde1ec3c" providerId="ADAL" clId="{614C11CB-1D68-4C5A-BB9D-CDE21D5F99D8}" dt="2020-02-17T14:03:56.355" v="81" actId="26606"/>
          <ac:spMkLst>
            <pc:docMk/>
            <pc:sldMk cId="2885180713" sldId="259"/>
            <ac:spMk id="21" creationId="{3A93628A-4A26-42A6-859F-D1C95150AD7C}"/>
          </ac:spMkLst>
        </pc:spChg>
        <pc:spChg chg="add del">
          <ac:chgData name="FALL Pape-Moctar (renexter)" userId="0a36763a-a853-402b-bfbe-aac1dde1ec3c" providerId="ADAL" clId="{614C11CB-1D68-4C5A-BB9D-CDE21D5F99D8}" dt="2020-02-17T14:03:56.355" v="81" actId="26606"/>
          <ac:spMkLst>
            <pc:docMk/>
            <pc:sldMk cId="2885180713" sldId="259"/>
            <ac:spMk id="22" creationId="{3532152E-6A17-42D3-9591-5CAC0BFEE60A}"/>
          </ac:spMkLst>
        </pc:spChg>
        <pc:spChg chg="add del">
          <ac:chgData name="FALL Pape-Moctar (renexter)" userId="0a36763a-a853-402b-bfbe-aac1dde1ec3c" providerId="ADAL" clId="{614C11CB-1D68-4C5A-BB9D-CDE21D5F99D8}" dt="2020-02-17T14:03:56.355" v="81" actId="26606"/>
          <ac:spMkLst>
            <pc:docMk/>
            <pc:sldMk cId="2885180713" sldId="259"/>
            <ac:spMk id="23" creationId="{D0D1E45D-067D-4152-BAD5-4265AFF7D099}"/>
          </ac:spMkLst>
        </pc:spChg>
        <pc:spChg chg="add del">
          <ac:chgData name="FALL Pape-Moctar (renexter)" userId="0a36763a-a853-402b-bfbe-aac1dde1ec3c" providerId="ADAL" clId="{614C11CB-1D68-4C5A-BB9D-CDE21D5F99D8}" dt="2020-02-17T14:04:00.024" v="83" actId="26606"/>
          <ac:spMkLst>
            <pc:docMk/>
            <pc:sldMk cId="2885180713" sldId="259"/>
            <ac:spMk id="25" creationId="{A7D12192-08EC-4B50-8DE1-D803FABF4350}"/>
          </ac:spMkLst>
        </pc:spChg>
        <pc:spChg chg="add del">
          <ac:chgData name="FALL Pape-Moctar (renexter)" userId="0a36763a-a853-402b-bfbe-aac1dde1ec3c" providerId="ADAL" clId="{614C11CB-1D68-4C5A-BB9D-CDE21D5F99D8}" dt="2020-02-17T14:04:00.024" v="83" actId="26606"/>
          <ac:spMkLst>
            <pc:docMk/>
            <pc:sldMk cId="2885180713" sldId="259"/>
            <ac:spMk id="26" creationId="{5C9F0EA0-386F-444B-80FE-60274499D6C1}"/>
          </ac:spMkLst>
        </pc:spChg>
        <pc:spChg chg="add del">
          <ac:chgData name="FALL Pape-Moctar (renexter)" userId="0a36763a-a853-402b-bfbe-aac1dde1ec3c" providerId="ADAL" clId="{614C11CB-1D68-4C5A-BB9D-CDE21D5F99D8}" dt="2020-02-17T14:04:00.024" v="83" actId="26606"/>
          <ac:spMkLst>
            <pc:docMk/>
            <pc:sldMk cId="2885180713" sldId="259"/>
            <ac:spMk id="28" creationId="{5AB5C45D-C7A1-415B-948E-994325EF7D14}"/>
          </ac:spMkLst>
        </pc:spChg>
        <pc:spChg chg="add del">
          <ac:chgData name="FALL Pape-Moctar (renexter)" userId="0a36763a-a853-402b-bfbe-aac1dde1ec3c" providerId="ADAL" clId="{614C11CB-1D68-4C5A-BB9D-CDE21D5F99D8}" dt="2020-02-17T14:04:00.024" v="83" actId="26606"/>
          <ac:spMkLst>
            <pc:docMk/>
            <pc:sldMk cId="2885180713" sldId="259"/>
            <ac:spMk id="29" creationId="{9859105F-583F-490C-A164-DF9AC9999461}"/>
          </ac:spMkLst>
        </pc:spChg>
        <pc:picChg chg="add del">
          <ac:chgData name="FALL Pape-Moctar (renexter)" userId="0a36763a-a853-402b-bfbe-aac1dde1ec3c" providerId="ADAL" clId="{614C11CB-1D68-4C5A-BB9D-CDE21D5F99D8}" dt="2020-02-17T14:03:52.989" v="79" actId="26606"/>
          <ac:picMkLst>
            <pc:docMk/>
            <pc:sldMk cId="2885180713" sldId="259"/>
            <ac:picMk id="15" creationId="{62D6955C-623F-4E24-BDCB-C554684CBFD8}"/>
          </ac:picMkLst>
        </pc:picChg>
        <pc:picChg chg="add del">
          <ac:chgData name="FALL Pape-Moctar (renexter)" userId="0a36763a-a853-402b-bfbe-aac1dde1ec3c" providerId="ADAL" clId="{614C11CB-1D68-4C5A-BB9D-CDE21D5F99D8}" dt="2020-02-17T14:04:00.024" v="83" actId="26606"/>
          <ac:picMkLst>
            <pc:docMk/>
            <pc:sldMk cId="2885180713" sldId="259"/>
            <ac:picMk id="27" creationId="{62D6955C-623F-4E24-BDCB-C554684CBFD8}"/>
          </ac:picMkLst>
        </pc:picChg>
      </pc:sldChg>
      <pc:sldChg chg="addSp delSp modSp add ord">
        <pc:chgData name="FALL Pape-Moctar (renexter)" userId="0a36763a-a853-402b-bfbe-aac1dde1ec3c" providerId="ADAL" clId="{614C11CB-1D68-4C5A-BB9D-CDE21D5F99D8}" dt="2020-02-19T12:00:30.897" v="2506" actId="27636"/>
        <pc:sldMkLst>
          <pc:docMk/>
          <pc:sldMk cId="3179779455" sldId="260"/>
        </pc:sldMkLst>
        <pc:spChg chg="del">
          <ac:chgData name="FALL Pape-Moctar (renexter)" userId="0a36763a-a853-402b-bfbe-aac1dde1ec3c" providerId="ADAL" clId="{614C11CB-1D68-4C5A-BB9D-CDE21D5F99D8}" dt="2020-02-17T14:26:43.483" v="85"/>
          <ac:spMkLst>
            <pc:docMk/>
            <pc:sldMk cId="3179779455" sldId="260"/>
            <ac:spMk id="2" creationId="{FB808EE5-6793-4E29-9E9E-228BEE4762A2}"/>
          </ac:spMkLst>
        </pc:spChg>
        <pc:spChg chg="del">
          <ac:chgData name="FALL Pape-Moctar (renexter)" userId="0a36763a-a853-402b-bfbe-aac1dde1ec3c" providerId="ADAL" clId="{614C11CB-1D68-4C5A-BB9D-CDE21D5F99D8}" dt="2020-02-17T14:26:43.483" v="85"/>
          <ac:spMkLst>
            <pc:docMk/>
            <pc:sldMk cId="3179779455" sldId="260"/>
            <ac:spMk id="3" creationId="{4E6124B6-3C3D-42CB-B91B-5D00096D4F3B}"/>
          </ac:spMkLst>
        </pc:spChg>
        <pc:spChg chg="del">
          <ac:chgData name="FALL Pape-Moctar (renexter)" userId="0a36763a-a853-402b-bfbe-aac1dde1ec3c" providerId="ADAL" clId="{614C11CB-1D68-4C5A-BB9D-CDE21D5F99D8}" dt="2020-02-17T14:26:43.483" v="85"/>
          <ac:spMkLst>
            <pc:docMk/>
            <pc:sldMk cId="3179779455" sldId="260"/>
            <ac:spMk id="4" creationId="{8C889D44-A505-4742-BC0C-7ABC29CBB27E}"/>
          </ac:spMkLst>
        </pc:spChg>
        <pc:spChg chg="add mod">
          <ac:chgData name="FALL Pape-Moctar (renexter)" userId="0a36763a-a853-402b-bfbe-aac1dde1ec3c" providerId="ADAL" clId="{614C11CB-1D68-4C5A-BB9D-CDE21D5F99D8}" dt="2020-02-19T10:31:08.651" v="1555" actId="255"/>
          <ac:spMkLst>
            <pc:docMk/>
            <pc:sldMk cId="3179779455" sldId="260"/>
            <ac:spMk id="5" creationId="{7B6B0276-9FD7-48D7-9346-E9E5F94F2819}"/>
          </ac:spMkLst>
        </pc:spChg>
        <pc:spChg chg="add mod">
          <ac:chgData name="FALL Pape-Moctar (renexter)" userId="0a36763a-a853-402b-bfbe-aac1dde1ec3c" providerId="ADAL" clId="{614C11CB-1D68-4C5A-BB9D-CDE21D5F99D8}" dt="2020-02-19T12:00:30.897" v="2506" actId="27636"/>
          <ac:spMkLst>
            <pc:docMk/>
            <pc:sldMk cId="3179779455" sldId="260"/>
            <ac:spMk id="6" creationId="{E67B7319-44AD-4245-9BFF-A1457EDF5AF2}"/>
          </ac:spMkLst>
        </pc:spChg>
      </pc:sldChg>
      <pc:sldChg chg="modSp add del">
        <pc:chgData name="FALL Pape-Moctar (renexter)" userId="0a36763a-a853-402b-bfbe-aac1dde1ec3c" providerId="ADAL" clId="{614C11CB-1D68-4C5A-BB9D-CDE21D5F99D8}" dt="2020-02-19T10:45:04.278" v="1601" actId="2696"/>
        <pc:sldMkLst>
          <pc:docMk/>
          <pc:sldMk cId="3649476296" sldId="261"/>
        </pc:sldMkLst>
        <pc:spChg chg="mod">
          <ac:chgData name="FALL Pape-Moctar (renexter)" userId="0a36763a-a853-402b-bfbe-aac1dde1ec3c" providerId="ADAL" clId="{614C11CB-1D68-4C5A-BB9D-CDE21D5F99D8}" dt="2020-02-17T14:37:09.044" v="136" actId="20577"/>
          <ac:spMkLst>
            <pc:docMk/>
            <pc:sldMk cId="3649476296" sldId="261"/>
            <ac:spMk id="2" creationId="{FAD67506-1945-457B-9A96-04BE0B0B0128}"/>
          </ac:spMkLst>
        </pc:spChg>
        <pc:spChg chg="mod">
          <ac:chgData name="FALL Pape-Moctar (renexter)" userId="0a36763a-a853-402b-bfbe-aac1dde1ec3c" providerId="ADAL" clId="{614C11CB-1D68-4C5A-BB9D-CDE21D5F99D8}" dt="2020-02-17T14:34:50.502" v="91" actId="27636"/>
          <ac:spMkLst>
            <pc:docMk/>
            <pc:sldMk cId="3649476296" sldId="261"/>
            <ac:spMk id="3" creationId="{B614E8BD-4395-44F8-AFDD-A3A36FBC80AB}"/>
          </ac:spMkLst>
        </pc:spChg>
      </pc:sldChg>
      <pc:sldChg chg="addSp delSp modSp add del mod setBg">
        <pc:chgData name="FALL Pape-Moctar (renexter)" userId="0a36763a-a853-402b-bfbe-aac1dde1ec3c" providerId="ADAL" clId="{614C11CB-1D68-4C5A-BB9D-CDE21D5F99D8}" dt="2020-02-19T10:44:49.391" v="1599" actId="2696"/>
        <pc:sldMkLst>
          <pc:docMk/>
          <pc:sldMk cId="3051762793" sldId="262"/>
        </pc:sldMkLst>
        <pc:spChg chg="mod">
          <ac:chgData name="FALL Pape-Moctar (renexter)" userId="0a36763a-a853-402b-bfbe-aac1dde1ec3c" providerId="ADAL" clId="{614C11CB-1D68-4C5A-BB9D-CDE21D5F99D8}" dt="2020-02-17T14:38:06.521" v="146" actId="26606"/>
          <ac:spMkLst>
            <pc:docMk/>
            <pc:sldMk cId="3051762793" sldId="262"/>
            <ac:spMk id="2" creationId="{EDC9CA5C-5154-4706-82F9-B27F63239F21}"/>
          </ac:spMkLst>
        </pc:spChg>
        <pc:spChg chg="mod">
          <ac:chgData name="FALL Pape-Moctar (renexter)" userId="0a36763a-a853-402b-bfbe-aac1dde1ec3c" providerId="ADAL" clId="{614C11CB-1D68-4C5A-BB9D-CDE21D5F99D8}" dt="2020-02-17T14:38:06.521" v="146" actId="26606"/>
          <ac:spMkLst>
            <pc:docMk/>
            <pc:sldMk cId="3051762793" sldId="262"/>
            <ac:spMk id="3" creationId="{34E45FB6-01E7-4C7C-84C7-2335301AE0D3}"/>
          </ac:spMkLst>
        </pc:spChg>
        <pc:spChg chg="add del">
          <ac:chgData name="FALL Pape-Moctar (renexter)" userId="0a36763a-a853-402b-bfbe-aac1dde1ec3c" providerId="ADAL" clId="{614C11CB-1D68-4C5A-BB9D-CDE21D5F99D8}" dt="2020-02-17T14:36:26.458" v="125"/>
          <ac:spMkLst>
            <pc:docMk/>
            <pc:sldMk cId="3051762793" sldId="262"/>
            <ac:spMk id="4" creationId="{D947EC7A-B9AD-43E2-9942-6C6F64E64F4C}"/>
          </ac:spMkLst>
        </pc:spChg>
        <pc:spChg chg="add del mod">
          <ac:chgData name="FALL Pape-Moctar (renexter)" userId="0a36763a-a853-402b-bfbe-aac1dde1ec3c" providerId="ADAL" clId="{614C11CB-1D68-4C5A-BB9D-CDE21D5F99D8}" dt="2020-02-17T14:37:13.368" v="139"/>
          <ac:spMkLst>
            <pc:docMk/>
            <pc:sldMk cId="3051762793" sldId="262"/>
            <ac:spMk id="5" creationId="{7EF5C566-CE01-4E76-8378-44E710E78E88}"/>
          </ac:spMkLst>
        </pc:spChg>
        <pc:spChg chg="add del">
          <ac:chgData name="FALL Pape-Moctar (renexter)" userId="0a36763a-a853-402b-bfbe-aac1dde1ec3c" providerId="ADAL" clId="{614C11CB-1D68-4C5A-BB9D-CDE21D5F99D8}" dt="2020-02-17T14:38:06.511" v="145" actId="26606"/>
          <ac:spMkLst>
            <pc:docMk/>
            <pc:sldMk cId="3051762793" sldId="262"/>
            <ac:spMk id="8" creationId="{FFE2FE29-1120-4FE4-9FDA-311CBA66F438}"/>
          </ac:spMkLst>
        </pc:spChg>
        <pc:spChg chg="add del">
          <ac:chgData name="FALL Pape-Moctar (renexter)" userId="0a36763a-a853-402b-bfbe-aac1dde1ec3c" providerId="ADAL" clId="{614C11CB-1D68-4C5A-BB9D-CDE21D5F99D8}" dt="2020-02-17T14:38:06.511" v="145" actId="26606"/>
          <ac:spMkLst>
            <pc:docMk/>
            <pc:sldMk cId="3051762793" sldId="262"/>
            <ac:spMk id="10" creationId="{DDD926EC-6F88-4D89-9AED-1C4C1AC00E22}"/>
          </ac:spMkLst>
        </pc:spChg>
        <pc:spChg chg="add del">
          <ac:chgData name="FALL Pape-Moctar (renexter)" userId="0a36763a-a853-402b-bfbe-aac1dde1ec3c" providerId="ADAL" clId="{614C11CB-1D68-4C5A-BB9D-CDE21D5F99D8}" dt="2020-02-17T14:38:06.511" v="145" actId="26606"/>
          <ac:spMkLst>
            <pc:docMk/>
            <pc:sldMk cId="3051762793" sldId="262"/>
            <ac:spMk id="12" creationId="{A210685A-6235-45A7-850D-A6F555466EF7}"/>
          </ac:spMkLst>
        </pc:spChg>
        <pc:spChg chg="add">
          <ac:chgData name="FALL Pape-Moctar (renexter)" userId="0a36763a-a853-402b-bfbe-aac1dde1ec3c" providerId="ADAL" clId="{614C11CB-1D68-4C5A-BB9D-CDE21D5F99D8}" dt="2020-02-17T14:38:06.521" v="146" actId="26606"/>
          <ac:spMkLst>
            <pc:docMk/>
            <pc:sldMk cId="3051762793" sldId="262"/>
            <ac:spMk id="16" creationId="{1E547BA6-BAE0-43BB-A7CA-60F69CE252F0}"/>
          </ac:spMkLst>
        </pc:spChg>
        <pc:spChg chg="add">
          <ac:chgData name="FALL Pape-Moctar (renexter)" userId="0a36763a-a853-402b-bfbe-aac1dde1ec3c" providerId="ADAL" clId="{614C11CB-1D68-4C5A-BB9D-CDE21D5F99D8}" dt="2020-02-17T14:38:06.521" v="146" actId="26606"/>
          <ac:spMkLst>
            <pc:docMk/>
            <pc:sldMk cId="3051762793" sldId="262"/>
            <ac:spMk id="71" creationId="{2B566528-1B12-4246-9431-5C2D7D081168}"/>
          </ac:spMkLst>
        </pc:spChg>
        <pc:spChg chg="add">
          <ac:chgData name="FALL Pape-Moctar (renexter)" userId="0a36763a-a853-402b-bfbe-aac1dde1ec3c" providerId="ADAL" clId="{614C11CB-1D68-4C5A-BB9D-CDE21D5F99D8}" dt="2020-02-17T14:38:06.521" v="146" actId="26606"/>
          <ac:spMkLst>
            <pc:docMk/>
            <pc:sldMk cId="3051762793" sldId="262"/>
            <ac:spMk id="72" creationId="{2E80C965-DB6D-4F81-9E9E-B027384D0BD6}"/>
          </ac:spMkLst>
        </pc:spChg>
        <pc:spChg chg="add">
          <ac:chgData name="FALL Pape-Moctar (renexter)" userId="0a36763a-a853-402b-bfbe-aac1dde1ec3c" providerId="ADAL" clId="{614C11CB-1D68-4C5A-BB9D-CDE21D5F99D8}" dt="2020-02-17T14:38:06.521" v="146" actId="26606"/>
          <ac:spMkLst>
            <pc:docMk/>
            <pc:sldMk cId="3051762793" sldId="262"/>
            <ac:spMk id="73" creationId="{A580F890-B085-4E95-96AA-55AEBEC5CE6E}"/>
          </ac:spMkLst>
        </pc:spChg>
        <pc:spChg chg="add">
          <ac:chgData name="FALL Pape-Moctar (renexter)" userId="0a36763a-a853-402b-bfbe-aac1dde1ec3c" providerId="ADAL" clId="{614C11CB-1D68-4C5A-BB9D-CDE21D5F99D8}" dt="2020-02-17T14:38:06.521" v="146" actId="26606"/>
          <ac:spMkLst>
            <pc:docMk/>
            <pc:sldMk cId="3051762793" sldId="262"/>
            <ac:spMk id="74" creationId="{D3F51FEB-38FB-4F6C-9F7B-2F2AFAB65463}"/>
          </ac:spMkLst>
        </pc:spChg>
        <pc:grpChg chg="add del">
          <ac:chgData name="FALL Pape-Moctar (renexter)" userId="0a36763a-a853-402b-bfbe-aac1dde1ec3c" providerId="ADAL" clId="{614C11CB-1D68-4C5A-BB9D-CDE21D5F99D8}" dt="2020-02-17T14:38:06.511" v="145" actId="26606"/>
          <ac:grpSpMkLst>
            <pc:docMk/>
            <pc:sldMk cId="3051762793" sldId="262"/>
            <ac:grpSpMk id="14" creationId="{13BE3671-0C43-4D05-A267-3400AD091C75}"/>
          </ac:grpSpMkLst>
        </pc:grpChg>
        <pc:grpChg chg="add del">
          <ac:chgData name="FALL Pape-Moctar (renexter)" userId="0a36763a-a853-402b-bfbe-aac1dde1ec3c" providerId="ADAL" clId="{614C11CB-1D68-4C5A-BB9D-CDE21D5F99D8}" dt="2020-02-17T14:38:06.511" v="145" actId="26606"/>
          <ac:grpSpMkLst>
            <pc:docMk/>
            <pc:sldMk cId="3051762793" sldId="262"/>
            <ac:grpSpMk id="57" creationId="{283F107F-9294-4679-B247-91D8556A6EFE}"/>
          </ac:grpSpMkLst>
        </pc:grpChg>
        <pc:picChg chg="add del">
          <ac:chgData name="FALL Pape-Moctar (renexter)" userId="0a36763a-a853-402b-bfbe-aac1dde1ec3c" providerId="ADAL" clId="{614C11CB-1D68-4C5A-BB9D-CDE21D5F99D8}" dt="2020-02-17T14:36:26.458" v="125"/>
          <ac:picMkLst>
            <pc:docMk/>
            <pc:sldMk cId="3051762793" sldId="262"/>
            <ac:picMk id="1026" creationId="{3E8E0117-FCAC-40D1-9F27-0D9099353FDD}"/>
          </ac:picMkLst>
        </pc:picChg>
        <pc:picChg chg="add del">
          <ac:chgData name="FALL Pape-Moctar (renexter)" userId="0a36763a-a853-402b-bfbe-aac1dde1ec3c" providerId="ADAL" clId="{614C11CB-1D68-4C5A-BB9D-CDE21D5F99D8}" dt="2020-02-17T14:36:26.458" v="125"/>
          <ac:picMkLst>
            <pc:docMk/>
            <pc:sldMk cId="3051762793" sldId="262"/>
            <ac:picMk id="1027" creationId="{E15264F4-A14C-4DE5-BE6A-2BF6E9A69CB8}"/>
          </ac:picMkLst>
        </pc:picChg>
        <pc:picChg chg="add del mod">
          <ac:chgData name="FALL Pape-Moctar (renexter)" userId="0a36763a-a853-402b-bfbe-aac1dde1ec3c" providerId="ADAL" clId="{614C11CB-1D68-4C5A-BB9D-CDE21D5F99D8}" dt="2020-02-17T14:37:13.368" v="139"/>
          <ac:picMkLst>
            <pc:docMk/>
            <pc:sldMk cId="3051762793" sldId="262"/>
            <ac:picMk id="1029" creationId="{7ED06AB2-571C-49ED-AFA7-D6F2E9BC2D85}"/>
          </ac:picMkLst>
        </pc:picChg>
      </pc:sldChg>
      <pc:sldChg chg="addSp delSp modSp add del ord">
        <pc:chgData name="FALL Pape-Moctar (renexter)" userId="0a36763a-a853-402b-bfbe-aac1dde1ec3c" providerId="ADAL" clId="{614C11CB-1D68-4C5A-BB9D-CDE21D5F99D8}" dt="2020-02-17T14:43:08.246" v="174" actId="2696"/>
        <pc:sldMkLst>
          <pc:docMk/>
          <pc:sldMk cId="1436013388" sldId="263"/>
        </pc:sldMkLst>
        <pc:spChg chg="mod">
          <ac:chgData name="FALL Pape-Moctar (renexter)" userId="0a36763a-a853-402b-bfbe-aac1dde1ec3c" providerId="ADAL" clId="{614C11CB-1D68-4C5A-BB9D-CDE21D5F99D8}" dt="2020-02-17T14:39:14.025" v="152" actId="1076"/>
          <ac:spMkLst>
            <pc:docMk/>
            <pc:sldMk cId="1436013388" sldId="263"/>
            <ac:spMk id="3" creationId="{34E45FB6-01E7-4C7C-84C7-2335301AE0D3}"/>
          </ac:spMkLst>
        </pc:spChg>
        <pc:spChg chg="add mod">
          <ac:chgData name="FALL Pape-Moctar (renexter)" userId="0a36763a-a853-402b-bfbe-aac1dde1ec3c" providerId="ADAL" clId="{614C11CB-1D68-4C5A-BB9D-CDE21D5F99D8}" dt="2020-02-17T14:43:03.567" v="173" actId="6549"/>
          <ac:spMkLst>
            <pc:docMk/>
            <pc:sldMk cId="1436013388" sldId="263"/>
            <ac:spMk id="4" creationId="{ADDFEA03-B3FA-4AE6-985C-F864F61109D5}"/>
          </ac:spMkLst>
        </pc:spChg>
        <pc:picChg chg="add del mod">
          <ac:chgData name="FALL Pape-Moctar (renexter)" userId="0a36763a-a853-402b-bfbe-aac1dde1ec3c" providerId="ADAL" clId="{614C11CB-1D68-4C5A-BB9D-CDE21D5F99D8}" dt="2020-02-17T14:42:59.316" v="172" actId="478"/>
          <ac:picMkLst>
            <pc:docMk/>
            <pc:sldMk cId="1436013388" sldId="263"/>
            <ac:picMk id="2050" creationId="{41951C7D-978A-433F-B43C-1BE0ADA47B65}"/>
          </ac:picMkLst>
        </pc:picChg>
      </pc:sldChg>
      <pc:sldChg chg="addSp delSp modSp add del">
        <pc:chgData name="FALL Pape-Moctar (renexter)" userId="0a36763a-a853-402b-bfbe-aac1dde1ec3c" providerId="ADAL" clId="{614C11CB-1D68-4C5A-BB9D-CDE21D5F99D8}" dt="2020-02-19T10:44:53.066" v="1600" actId="2696"/>
        <pc:sldMkLst>
          <pc:docMk/>
          <pc:sldMk cId="1447241451" sldId="264"/>
        </pc:sldMkLst>
        <pc:spChg chg="mod">
          <ac:chgData name="FALL Pape-Moctar (renexter)" userId="0a36763a-a853-402b-bfbe-aac1dde1ec3c" providerId="ADAL" clId="{614C11CB-1D68-4C5A-BB9D-CDE21D5F99D8}" dt="2020-02-17T14:40:25.820" v="159"/>
          <ac:spMkLst>
            <pc:docMk/>
            <pc:sldMk cId="1447241451" sldId="264"/>
            <ac:spMk id="3" creationId="{34E45FB6-01E7-4C7C-84C7-2335301AE0D3}"/>
          </ac:spMkLst>
        </pc:spChg>
        <pc:spChg chg="add del mod">
          <ac:chgData name="FALL Pape-Moctar (renexter)" userId="0a36763a-a853-402b-bfbe-aac1dde1ec3c" providerId="ADAL" clId="{614C11CB-1D68-4C5A-BB9D-CDE21D5F99D8}" dt="2020-02-17T14:40:13.752" v="158"/>
          <ac:spMkLst>
            <pc:docMk/>
            <pc:sldMk cId="1447241451" sldId="264"/>
            <ac:spMk id="4" creationId="{B639305A-E41F-4D79-B45F-FB2951621978}"/>
          </ac:spMkLst>
        </pc:spChg>
        <pc:picChg chg="add del mod">
          <ac:chgData name="FALL Pape-Moctar (renexter)" userId="0a36763a-a853-402b-bfbe-aac1dde1ec3c" providerId="ADAL" clId="{614C11CB-1D68-4C5A-BB9D-CDE21D5F99D8}" dt="2020-02-17T14:40:13.752" v="158"/>
          <ac:picMkLst>
            <pc:docMk/>
            <pc:sldMk cId="1447241451" sldId="264"/>
            <ac:picMk id="3074" creationId="{383C4961-4280-4137-AA9D-3D5AE89181E4}"/>
          </ac:picMkLst>
        </pc:picChg>
      </pc:sldChg>
      <pc:sldChg chg="addSp delSp modSp add del">
        <pc:chgData name="FALL Pape-Moctar (renexter)" userId="0a36763a-a853-402b-bfbe-aac1dde1ec3c" providerId="ADAL" clId="{614C11CB-1D68-4C5A-BB9D-CDE21D5F99D8}" dt="2020-02-19T10:44:41.446" v="1597" actId="2696"/>
        <pc:sldMkLst>
          <pc:docMk/>
          <pc:sldMk cId="103947612" sldId="265"/>
        </pc:sldMkLst>
        <pc:spChg chg="del mod">
          <ac:chgData name="FALL Pape-Moctar (renexter)" userId="0a36763a-a853-402b-bfbe-aac1dde1ec3c" providerId="ADAL" clId="{614C11CB-1D68-4C5A-BB9D-CDE21D5F99D8}" dt="2020-02-17T14:41:46.392" v="168"/>
          <ac:spMkLst>
            <pc:docMk/>
            <pc:sldMk cId="103947612" sldId="265"/>
            <ac:spMk id="3" creationId="{34E45FB6-01E7-4C7C-84C7-2335301AE0D3}"/>
          </ac:spMkLst>
        </pc:spChg>
        <pc:spChg chg="add mod">
          <ac:chgData name="FALL Pape-Moctar (renexter)" userId="0a36763a-a853-402b-bfbe-aac1dde1ec3c" providerId="ADAL" clId="{614C11CB-1D68-4C5A-BB9D-CDE21D5F99D8}" dt="2020-02-17T14:42:07.035" v="170" actId="1076"/>
          <ac:spMkLst>
            <pc:docMk/>
            <pc:sldMk cId="103947612" sldId="265"/>
            <ac:spMk id="4" creationId="{5B635954-856A-459A-9034-4C811B045B27}"/>
          </ac:spMkLst>
        </pc:spChg>
        <pc:picChg chg="add">
          <ac:chgData name="FALL Pape-Moctar (renexter)" userId="0a36763a-a853-402b-bfbe-aac1dde1ec3c" providerId="ADAL" clId="{614C11CB-1D68-4C5A-BB9D-CDE21D5F99D8}" dt="2020-02-17T14:41:46.392" v="168"/>
          <ac:picMkLst>
            <pc:docMk/>
            <pc:sldMk cId="103947612" sldId="265"/>
            <ac:picMk id="5122" creationId="{C22D8176-F0FE-43DF-89EC-8AE9674CF815}"/>
          </ac:picMkLst>
        </pc:picChg>
      </pc:sldChg>
      <pc:sldChg chg="addSp delSp modSp add del">
        <pc:chgData name="FALL Pape-Moctar (renexter)" userId="0a36763a-a853-402b-bfbe-aac1dde1ec3c" providerId="ADAL" clId="{614C11CB-1D68-4C5A-BB9D-CDE21D5F99D8}" dt="2020-02-17T14:41:20.199" v="165" actId="2696"/>
        <pc:sldMkLst>
          <pc:docMk/>
          <pc:sldMk cId="2481320917" sldId="265"/>
        </pc:sldMkLst>
        <pc:spChg chg="mod">
          <ac:chgData name="FALL Pape-Moctar (renexter)" userId="0a36763a-a853-402b-bfbe-aac1dde1ec3c" providerId="ADAL" clId="{614C11CB-1D68-4C5A-BB9D-CDE21D5F99D8}" dt="2020-02-17T14:41:01.846" v="162" actId="26606"/>
          <ac:spMkLst>
            <pc:docMk/>
            <pc:sldMk cId="2481320917" sldId="265"/>
            <ac:spMk id="2" creationId="{EDC9CA5C-5154-4706-82F9-B27F63239F21}"/>
          </ac:spMkLst>
        </pc:spChg>
        <pc:spChg chg="mod">
          <ac:chgData name="FALL Pape-Moctar (renexter)" userId="0a36763a-a853-402b-bfbe-aac1dde1ec3c" providerId="ADAL" clId="{614C11CB-1D68-4C5A-BB9D-CDE21D5F99D8}" dt="2020-02-17T14:41:10.955" v="163" actId="6549"/>
          <ac:spMkLst>
            <pc:docMk/>
            <pc:sldMk cId="2481320917" sldId="265"/>
            <ac:spMk id="3" creationId="{34E45FB6-01E7-4C7C-84C7-2335301AE0D3}"/>
          </ac:spMkLst>
        </pc:spChg>
        <pc:spChg chg="add mod ord">
          <ac:chgData name="FALL Pape-Moctar (renexter)" userId="0a36763a-a853-402b-bfbe-aac1dde1ec3c" providerId="ADAL" clId="{614C11CB-1D68-4C5A-BB9D-CDE21D5F99D8}" dt="2020-02-17T14:41:01.846" v="162" actId="26606"/>
          <ac:spMkLst>
            <pc:docMk/>
            <pc:sldMk cId="2481320917" sldId="265"/>
            <ac:spMk id="4" creationId="{8EC5171C-42D7-47EB-82C4-D11103F3F525}"/>
          </ac:spMkLst>
        </pc:spChg>
        <pc:spChg chg="del">
          <ac:chgData name="FALL Pape-Moctar (renexter)" userId="0a36763a-a853-402b-bfbe-aac1dde1ec3c" providerId="ADAL" clId="{614C11CB-1D68-4C5A-BB9D-CDE21D5F99D8}" dt="2020-02-17T14:41:01.846" v="162" actId="26606"/>
          <ac:spMkLst>
            <pc:docMk/>
            <pc:sldMk cId="2481320917" sldId="265"/>
            <ac:spMk id="16" creationId="{1E547BA6-BAE0-43BB-A7CA-60F69CE252F0}"/>
          </ac:spMkLst>
        </pc:spChg>
        <pc:spChg chg="del">
          <ac:chgData name="FALL Pape-Moctar (renexter)" userId="0a36763a-a853-402b-bfbe-aac1dde1ec3c" providerId="ADAL" clId="{614C11CB-1D68-4C5A-BB9D-CDE21D5F99D8}" dt="2020-02-17T14:41:01.846" v="162" actId="26606"/>
          <ac:spMkLst>
            <pc:docMk/>
            <pc:sldMk cId="2481320917" sldId="265"/>
            <ac:spMk id="71" creationId="{2B566528-1B12-4246-9431-5C2D7D081168}"/>
          </ac:spMkLst>
        </pc:spChg>
        <pc:spChg chg="del">
          <ac:chgData name="FALL Pape-Moctar (renexter)" userId="0a36763a-a853-402b-bfbe-aac1dde1ec3c" providerId="ADAL" clId="{614C11CB-1D68-4C5A-BB9D-CDE21D5F99D8}" dt="2020-02-17T14:41:01.846" v="162" actId="26606"/>
          <ac:spMkLst>
            <pc:docMk/>
            <pc:sldMk cId="2481320917" sldId="265"/>
            <ac:spMk id="72" creationId="{2E80C965-DB6D-4F81-9E9E-B027384D0BD6}"/>
          </ac:spMkLst>
        </pc:spChg>
        <pc:spChg chg="del">
          <ac:chgData name="FALL Pape-Moctar (renexter)" userId="0a36763a-a853-402b-bfbe-aac1dde1ec3c" providerId="ADAL" clId="{614C11CB-1D68-4C5A-BB9D-CDE21D5F99D8}" dt="2020-02-17T14:41:01.846" v="162" actId="26606"/>
          <ac:spMkLst>
            <pc:docMk/>
            <pc:sldMk cId="2481320917" sldId="265"/>
            <ac:spMk id="73" creationId="{A580F890-B085-4E95-96AA-55AEBEC5CE6E}"/>
          </ac:spMkLst>
        </pc:spChg>
        <pc:spChg chg="del">
          <ac:chgData name="FALL Pape-Moctar (renexter)" userId="0a36763a-a853-402b-bfbe-aac1dde1ec3c" providerId="ADAL" clId="{614C11CB-1D68-4C5A-BB9D-CDE21D5F99D8}" dt="2020-02-17T14:41:01.846" v="162" actId="26606"/>
          <ac:spMkLst>
            <pc:docMk/>
            <pc:sldMk cId="2481320917" sldId="265"/>
            <ac:spMk id="74" creationId="{D3F51FEB-38FB-4F6C-9F7B-2F2AFAB65463}"/>
          </ac:spMkLst>
        </pc:spChg>
        <pc:spChg chg="add">
          <ac:chgData name="FALL Pape-Moctar (renexter)" userId="0a36763a-a853-402b-bfbe-aac1dde1ec3c" providerId="ADAL" clId="{614C11CB-1D68-4C5A-BB9D-CDE21D5F99D8}" dt="2020-02-17T14:41:01.846" v="162" actId="26606"/>
          <ac:spMkLst>
            <pc:docMk/>
            <pc:sldMk cId="2481320917" sldId="265"/>
            <ac:spMk id="135" creationId="{EFD5A99E-7A66-46DA-9E51-5E3B056C5ED1}"/>
          </ac:spMkLst>
        </pc:spChg>
        <pc:spChg chg="add">
          <ac:chgData name="FALL Pape-Moctar (renexter)" userId="0a36763a-a853-402b-bfbe-aac1dde1ec3c" providerId="ADAL" clId="{614C11CB-1D68-4C5A-BB9D-CDE21D5F99D8}" dt="2020-02-17T14:41:01.846" v="162" actId="26606"/>
          <ac:spMkLst>
            <pc:docMk/>
            <pc:sldMk cId="2481320917" sldId="265"/>
            <ac:spMk id="137" creationId="{DDD926EC-6F88-4D89-9AED-1C4C1AC00E22}"/>
          </ac:spMkLst>
        </pc:spChg>
        <pc:spChg chg="add">
          <ac:chgData name="FALL Pape-Moctar (renexter)" userId="0a36763a-a853-402b-bfbe-aac1dde1ec3c" providerId="ADAL" clId="{614C11CB-1D68-4C5A-BB9D-CDE21D5F99D8}" dt="2020-02-17T14:41:01.846" v="162" actId="26606"/>
          <ac:spMkLst>
            <pc:docMk/>
            <pc:sldMk cId="2481320917" sldId="265"/>
            <ac:spMk id="153" creationId="{A210685A-6235-45A7-850D-A6F555466EF7}"/>
          </ac:spMkLst>
        </pc:spChg>
        <pc:grpChg chg="add">
          <ac:chgData name="FALL Pape-Moctar (renexter)" userId="0a36763a-a853-402b-bfbe-aac1dde1ec3c" providerId="ADAL" clId="{614C11CB-1D68-4C5A-BB9D-CDE21D5F99D8}" dt="2020-02-17T14:41:01.846" v="162" actId="26606"/>
          <ac:grpSpMkLst>
            <pc:docMk/>
            <pc:sldMk cId="2481320917" sldId="265"/>
            <ac:grpSpMk id="139" creationId="{8FDF61AF-317E-4494-A280-0855DDC7ECAC}"/>
          </ac:grpSpMkLst>
        </pc:grpChg>
        <pc:grpChg chg="add">
          <ac:chgData name="FALL Pape-Moctar (renexter)" userId="0a36763a-a853-402b-bfbe-aac1dde1ec3c" providerId="ADAL" clId="{614C11CB-1D68-4C5A-BB9D-CDE21D5F99D8}" dt="2020-02-17T14:41:01.846" v="162" actId="26606"/>
          <ac:grpSpMkLst>
            <pc:docMk/>
            <pc:sldMk cId="2481320917" sldId="265"/>
            <ac:grpSpMk id="155" creationId="{FB75189D-7A49-4C8D-A667-F87B418B5751}"/>
          </ac:grpSpMkLst>
        </pc:grpChg>
        <pc:picChg chg="add del mod">
          <ac:chgData name="FALL Pape-Moctar (renexter)" userId="0a36763a-a853-402b-bfbe-aac1dde1ec3c" providerId="ADAL" clId="{614C11CB-1D68-4C5A-BB9D-CDE21D5F99D8}" dt="2020-02-17T14:41:14.795" v="164" actId="478"/>
          <ac:picMkLst>
            <pc:docMk/>
            <pc:sldMk cId="2481320917" sldId="265"/>
            <ac:picMk id="4098" creationId="{588A2C1D-712A-4328-9807-6929CE8AFBEF}"/>
          </ac:picMkLst>
        </pc:picChg>
      </pc:sldChg>
      <pc:sldChg chg="addSp delSp modSp add del">
        <pc:chgData name="FALL Pape-Moctar (renexter)" userId="0a36763a-a853-402b-bfbe-aac1dde1ec3c" providerId="ADAL" clId="{614C11CB-1D68-4C5A-BB9D-CDE21D5F99D8}" dt="2020-02-19T10:44:43.778" v="1598" actId="2696"/>
        <pc:sldMkLst>
          <pc:docMk/>
          <pc:sldMk cId="422287172" sldId="266"/>
        </pc:sldMkLst>
        <pc:spChg chg="del mod">
          <ac:chgData name="FALL Pape-Moctar (renexter)" userId="0a36763a-a853-402b-bfbe-aac1dde1ec3c" providerId="ADAL" clId="{614C11CB-1D68-4C5A-BB9D-CDE21D5F99D8}" dt="2020-02-17T14:43:42.730" v="177"/>
          <ac:spMkLst>
            <pc:docMk/>
            <pc:sldMk cId="422287172" sldId="266"/>
            <ac:spMk id="3" creationId="{34E45FB6-01E7-4C7C-84C7-2335301AE0D3}"/>
          </ac:spMkLst>
        </pc:spChg>
        <pc:spChg chg="add mod">
          <ac:chgData name="FALL Pape-Moctar (renexter)" userId="0a36763a-a853-402b-bfbe-aac1dde1ec3c" providerId="ADAL" clId="{614C11CB-1D68-4C5A-BB9D-CDE21D5F99D8}" dt="2020-02-17T14:43:57.582" v="179" actId="1076"/>
          <ac:spMkLst>
            <pc:docMk/>
            <pc:sldMk cId="422287172" sldId="266"/>
            <ac:spMk id="4" creationId="{FC2FE920-9A8E-4CDB-8F14-F030616AE1D3}"/>
          </ac:spMkLst>
        </pc:spChg>
        <pc:picChg chg="add">
          <ac:chgData name="FALL Pape-Moctar (renexter)" userId="0a36763a-a853-402b-bfbe-aac1dde1ec3c" providerId="ADAL" clId="{614C11CB-1D68-4C5A-BB9D-CDE21D5F99D8}" dt="2020-02-17T14:43:42.730" v="177"/>
          <ac:picMkLst>
            <pc:docMk/>
            <pc:sldMk cId="422287172" sldId="266"/>
            <ac:picMk id="6146" creationId="{AE019EF0-D3CA-410B-ADD5-ED5FE2EFFD61}"/>
          </ac:picMkLst>
        </pc:picChg>
      </pc:sldChg>
      <pc:sldChg chg="modSp add ord">
        <pc:chgData name="FALL Pape-Moctar (renexter)" userId="0a36763a-a853-402b-bfbe-aac1dde1ec3c" providerId="ADAL" clId="{614C11CB-1D68-4C5A-BB9D-CDE21D5F99D8}" dt="2020-02-19T12:03:01.399" v="2512" actId="2711"/>
        <pc:sldMkLst>
          <pc:docMk/>
          <pc:sldMk cId="405905179" sldId="267"/>
        </pc:sldMkLst>
        <pc:spChg chg="mod">
          <ac:chgData name="FALL Pape-Moctar (renexter)" userId="0a36763a-a853-402b-bfbe-aac1dde1ec3c" providerId="ADAL" clId="{614C11CB-1D68-4C5A-BB9D-CDE21D5F99D8}" dt="2020-02-17T14:51:19.006" v="194" actId="20577"/>
          <ac:spMkLst>
            <pc:docMk/>
            <pc:sldMk cId="405905179" sldId="267"/>
            <ac:spMk id="2" creationId="{941EBD12-45D2-43E1-99CA-8BFC643F8EB7}"/>
          </ac:spMkLst>
        </pc:spChg>
        <pc:spChg chg="mod">
          <ac:chgData name="FALL Pape-Moctar (renexter)" userId="0a36763a-a853-402b-bfbe-aac1dde1ec3c" providerId="ADAL" clId="{614C11CB-1D68-4C5A-BB9D-CDE21D5F99D8}" dt="2020-02-19T12:03:01.399" v="2512" actId="2711"/>
          <ac:spMkLst>
            <pc:docMk/>
            <pc:sldMk cId="405905179" sldId="267"/>
            <ac:spMk id="3" creationId="{24EB7D1F-E434-4F94-82B4-8BF63F73C617}"/>
          </ac:spMkLst>
        </pc:spChg>
      </pc:sldChg>
      <pc:sldChg chg="modSp add ord">
        <pc:chgData name="FALL Pape-Moctar (renexter)" userId="0a36763a-a853-402b-bfbe-aac1dde1ec3c" providerId="ADAL" clId="{614C11CB-1D68-4C5A-BB9D-CDE21D5F99D8}" dt="2020-02-19T11:57:52.262" v="2402"/>
        <pc:sldMkLst>
          <pc:docMk/>
          <pc:sldMk cId="142759992" sldId="268"/>
        </pc:sldMkLst>
        <pc:spChg chg="mod">
          <ac:chgData name="FALL Pape-Moctar (renexter)" userId="0a36763a-a853-402b-bfbe-aac1dde1ec3c" providerId="ADAL" clId="{614C11CB-1D68-4C5A-BB9D-CDE21D5F99D8}" dt="2020-02-17T14:53:57.220" v="200" actId="27636"/>
          <ac:spMkLst>
            <pc:docMk/>
            <pc:sldMk cId="142759992" sldId="268"/>
            <ac:spMk id="2" creationId="{E5C9B66D-1685-4435-8D4A-C5E8DFEFF61D}"/>
          </ac:spMkLst>
        </pc:spChg>
        <pc:spChg chg="mod">
          <ac:chgData name="FALL Pape-Moctar (renexter)" userId="0a36763a-a853-402b-bfbe-aac1dde1ec3c" providerId="ADAL" clId="{614C11CB-1D68-4C5A-BB9D-CDE21D5F99D8}" dt="2020-02-17T14:53:55.407" v="198"/>
          <ac:spMkLst>
            <pc:docMk/>
            <pc:sldMk cId="142759992" sldId="268"/>
            <ac:spMk id="3" creationId="{025BA446-46C7-44A2-95BF-37CE6FF1949A}"/>
          </ac:spMkLst>
        </pc:spChg>
      </pc:sldChg>
      <pc:sldChg chg="addSp delSp modSp add">
        <pc:chgData name="FALL Pape-Moctar (renexter)" userId="0a36763a-a853-402b-bfbe-aac1dde1ec3c" providerId="ADAL" clId="{614C11CB-1D68-4C5A-BB9D-CDE21D5F99D8}" dt="2020-02-17T15:01:41.725" v="282" actId="20577"/>
        <pc:sldMkLst>
          <pc:docMk/>
          <pc:sldMk cId="507958122" sldId="269"/>
        </pc:sldMkLst>
        <pc:spChg chg="mod">
          <ac:chgData name="FALL Pape-Moctar (renexter)" userId="0a36763a-a853-402b-bfbe-aac1dde1ec3c" providerId="ADAL" clId="{614C11CB-1D68-4C5A-BB9D-CDE21D5F99D8}" dt="2020-02-17T15:01:41.725" v="282" actId="20577"/>
          <ac:spMkLst>
            <pc:docMk/>
            <pc:sldMk cId="507958122" sldId="269"/>
            <ac:spMk id="2" creationId="{5295D2B5-DCB7-44F2-97C3-59C3C48C7552}"/>
          </ac:spMkLst>
        </pc:spChg>
        <pc:spChg chg="del">
          <ac:chgData name="FALL Pape-Moctar (renexter)" userId="0a36763a-a853-402b-bfbe-aac1dde1ec3c" providerId="ADAL" clId="{614C11CB-1D68-4C5A-BB9D-CDE21D5F99D8}" dt="2020-02-17T14:57:51.859" v="202"/>
          <ac:spMkLst>
            <pc:docMk/>
            <pc:sldMk cId="507958122" sldId="269"/>
            <ac:spMk id="3" creationId="{E41ED5C6-492D-470A-A37E-C08A82CA4BCE}"/>
          </ac:spMkLst>
        </pc:spChg>
        <pc:picChg chg="add mod">
          <ac:chgData name="FALL Pape-Moctar (renexter)" userId="0a36763a-a853-402b-bfbe-aac1dde1ec3c" providerId="ADAL" clId="{614C11CB-1D68-4C5A-BB9D-CDE21D5F99D8}" dt="2020-02-17T14:57:51.859" v="202"/>
          <ac:picMkLst>
            <pc:docMk/>
            <pc:sldMk cId="507958122" sldId="269"/>
            <ac:picMk id="4" creationId="{C54BCBEC-0857-442F-BE6A-566082C6000B}"/>
          </ac:picMkLst>
        </pc:picChg>
      </pc:sldChg>
      <pc:sldChg chg="addSp delSp modSp add mod setBg">
        <pc:chgData name="FALL Pape-Moctar (renexter)" userId="0a36763a-a853-402b-bfbe-aac1dde1ec3c" providerId="ADAL" clId="{614C11CB-1D68-4C5A-BB9D-CDE21D5F99D8}" dt="2020-02-17T15:00:54.721" v="211" actId="26606"/>
        <pc:sldMkLst>
          <pc:docMk/>
          <pc:sldMk cId="2907016015" sldId="270"/>
        </pc:sldMkLst>
        <pc:spChg chg="add del">
          <ac:chgData name="FALL Pape-Moctar (renexter)" userId="0a36763a-a853-402b-bfbe-aac1dde1ec3c" providerId="ADAL" clId="{614C11CB-1D68-4C5A-BB9D-CDE21D5F99D8}" dt="2020-02-17T15:00:54.721" v="211" actId="26606"/>
          <ac:spMkLst>
            <pc:docMk/>
            <pc:sldMk cId="2907016015" sldId="270"/>
            <ac:spMk id="2" creationId="{F622B955-5E2B-4BB3-BAC9-7E4A2F5091D0}"/>
          </ac:spMkLst>
        </pc:spChg>
        <pc:spChg chg="del">
          <ac:chgData name="FALL Pape-Moctar (renexter)" userId="0a36763a-a853-402b-bfbe-aac1dde1ec3c" providerId="ADAL" clId="{614C11CB-1D68-4C5A-BB9D-CDE21D5F99D8}" dt="2020-02-17T15:00:30.063" v="204"/>
          <ac:spMkLst>
            <pc:docMk/>
            <pc:sldMk cId="2907016015" sldId="270"/>
            <ac:spMk id="3" creationId="{7DC805E6-02EA-455A-B1D5-BA5FD5149654}"/>
          </ac:spMkLst>
        </pc:spChg>
        <pc:spChg chg="add">
          <ac:chgData name="FALL Pape-Moctar (renexter)" userId="0a36763a-a853-402b-bfbe-aac1dde1ec3c" providerId="ADAL" clId="{614C11CB-1D68-4C5A-BB9D-CDE21D5F99D8}" dt="2020-02-17T15:00:54.721" v="211" actId="26606"/>
          <ac:spMkLst>
            <pc:docMk/>
            <pc:sldMk cId="2907016015" sldId="270"/>
            <ac:spMk id="6" creationId="{206E56BB-C8E6-4F70-B8BF-921C4912D6DE}"/>
          </ac:spMkLst>
        </pc:spChg>
        <pc:spChg chg="add">
          <ac:chgData name="FALL Pape-Moctar (renexter)" userId="0a36763a-a853-402b-bfbe-aac1dde1ec3c" providerId="ADAL" clId="{614C11CB-1D68-4C5A-BB9D-CDE21D5F99D8}" dt="2020-02-17T15:00:54.721" v="211" actId="26606"/>
          <ac:spMkLst>
            <pc:docMk/>
            <pc:sldMk cId="2907016015" sldId="270"/>
            <ac:spMk id="7" creationId="{99643316-AB20-4DD1-8578-B5D7F033C0A3}"/>
          </ac:spMkLst>
        </pc:spChg>
        <pc:spChg chg="add del">
          <ac:chgData name="FALL Pape-Moctar (renexter)" userId="0a36763a-a853-402b-bfbe-aac1dde1ec3c" providerId="ADAL" clId="{614C11CB-1D68-4C5A-BB9D-CDE21D5F99D8}" dt="2020-02-17T15:00:44.778" v="206" actId="26606"/>
          <ac:spMkLst>
            <pc:docMk/>
            <pc:sldMk cId="2907016015" sldId="270"/>
            <ac:spMk id="9" creationId="{206E56BB-C8E6-4F70-B8BF-921C4912D6DE}"/>
          </ac:spMkLst>
        </pc:spChg>
        <pc:spChg chg="add del">
          <ac:chgData name="FALL Pape-Moctar (renexter)" userId="0a36763a-a853-402b-bfbe-aac1dde1ec3c" providerId="ADAL" clId="{614C11CB-1D68-4C5A-BB9D-CDE21D5F99D8}" dt="2020-02-17T15:00:44.778" v="206" actId="26606"/>
          <ac:spMkLst>
            <pc:docMk/>
            <pc:sldMk cId="2907016015" sldId="270"/>
            <ac:spMk id="11" creationId="{99643316-AB20-4DD1-8578-B5D7F033C0A3}"/>
          </ac:spMkLst>
        </pc:spChg>
        <pc:spChg chg="add del">
          <ac:chgData name="FALL Pape-Moctar (renexter)" userId="0a36763a-a853-402b-bfbe-aac1dde1ec3c" providerId="ADAL" clId="{614C11CB-1D68-4C5A-BB9D-CDE21D5F99D8}" dt="2020-02-17T15:00:49.657" v="208" actId="26606"/>
          <ac:spMkLst>
            <pc:docMk/>
            <pc:sldMk cId="2907016015" sldId="270"/>
            <ac:spMk id="39" creationId="{3C915414-2809-4735-A560-0D5FE66700D8}"/>
          </ac:spMkLst>
        </pc:spChg>
        <pc:spChg chg="add del">
          <ac:chgData name="FALL Pape-Moctar (renexter)" userId="0a36763a-a853-402b-bfbe-aac1dde1ec3c" providerId="ADAL" clId="{614C11CB-1D68-4C5A-BB9D-CDE21D5F99D8}" dt="2020-02-17T15:00:49.657" v="208" actId="26606"/>
          <ac:spMkLst>
            <pc:docMk/>
            <pc:sldMk cId="2907016015" sldId="270"/>
            <ac:spMk id="40" creationId="{D665D759-2DF8-4D47-8386-4BA28901A79D}"/>
          </ac:spMkLst>
        </pc:spChg>
        <pc:grpChg chg="add del">
          <ac:chgData name="FALL Pape-Moctar (renexter)" userId="0a36763a-a853-402b-bfbe-aac1dde1ec3c" providerId="ADAL" clId="{614C11CB-1D68-4C5A-BB9D-CDE21D5F99D8}" dt="2020-02-17T15:00:49.657" v="208" actId="26606"/>
          <ac:grpSpMkLst>
            <pc:docMk/>
            <pc:sldMk cId="2907016015" sldId="270"/>
            <ac:grpSpMk id="41" creationId="{24413201-85BF-4680-A7D4-10CDBD03569C}"/>
          </ac:grpSpMkLst>
        </pc:grpChg>
        <pc:picChg chg="add mod">
          <ac:chgData name="FALL Pape-Moctar (renexter)" userId="0a36763a-a853-402b-bfbe-aac1dde1ec3c" providerId="ADAL" clId="{614C11CB-1D68-4C5A-BB9D-CDE21D5F99D8}" dt="2020-02-17T15:00:54.721" v="211" actId="26606"/>
          <ac:picMkLst>
            <pc:docMk/>
            <pc:sldMk cId="2907016015" sldId="270"/>
            <ac:picMk id="4" creationId="{86091B82-3827-462C-B687-D2EB3165D3FF}"/>
          </ac:picMkLst>
        </pc:picChg>
      </pc:sldChg>
      <pc:sldChg chg="addSp delSp modSp add">
        <pc:chgData name="FALL Pape-Moctar (renexter)" userId="0a36763a-a853-402b-bfbe-aac1dde1ec3c" providerId="ADAL" clId="{614C11CB-1D68-4C5A-BB9D-CDE21D5F99D8}" dt="2020-02-19T09:25:55.566" v="1050" actId="20577"/>
        <pc:sldMkLst>
          <pc:docMk/>
          <pc:sldMk cId="2641142700" sldId="271"/>
        </pc:sldMkLst>
        <pc:spChg chg="add mod">
          <ac:chgData name="FALL Pape-Moctar (renexter)" userId="0a36763a-a853-402b-bfbe-aac1dde1ec3c" providerId="ADAL" clId="{614C11CB-1D68-4C5A-BB9D-CDE21D5F99D8}" dt="2020-02-19T09:25:55.566" v="1050" actId="20577"/>
          <ac:spMkLst>
            <pc:docMk/>
            <pc:sldMk cId="2641142700" sldId="271"/>
            <ac:spMk id="5" creationId="{8C32E79F-988C-4052-A3E5-0D70637D7145}"/>
          </ac:spMkLst>
        </pc:spChg>
        <pc:picChg chg="del">
          <ac:chgData name="FALL Pape-Moctar (renexter)" userId="0a36763a-a853-402b-bfbe-aac1dde1ec3c" providerId="ADAL" clId="{614C11CB-1D68-4C5A-BB9D-CDE21D5F99D8}" dt="2020-02-17T15:01:57.144" v="284" actId="478"/>
          <ac:picMkLst>
            <pc:docMk/>
            <pc:sldMk cId="2641142700" sldId="271"/>
            <ac:picMk id="4" creationId="{C54BCBEC-0857-442F-BE6A-566082C6000B}"/>
          </ac:picMkLst>
        </pc:picChg>
        <pc:picChg chg="add del">
          <ac:chgData name="FALL Pape-Moctar (renexter)" userId="0a36763a-a853-402b-bfbe-aac1dde1ec3c" providerId="ADAL" clId="{614C11CB-1D68-4C5A-BB9D-CDE21D5F99D8}" dt="2020-02-17T15:03:52.516" v="565"/>
          <ac:picMkLst>
            <pc:docMk/>
            <pc:sldMk cId="2641142700" sldId="271"/>
            <ac:picMk id="6" creationId="{DF409B64-F35F-4887-9770-50709E1F4DD0}"/>
          </ac:picMkLst>
        </pc:picChg>
      </pc:sldChg>
      <pc:sldChg chg="modSp add ord">
        <pc:chgData name="FALL Pape-Moctar (renexter)" userId="0a36763a-a853-402b-bfbe-aac1dde1ec3c" providerId="ADAL" clId="{614C11CB-1D68-4C5A-BB9D-CDE21D5F99D8}" dt="2020-02-19T12:02:25.178" v="2511" actId="20577"/>
        <pc:sldMkLst>
          <pc:docMk/>
          <pc:sldMk cId="2702192808" sldId="272"/>
        </pc:sldMkLst>
        <pc:spChg chg="mod">
          <ac:chgData name="FALL Pape-Moctar (renexter)" userId="0a36763a-a853-402b-bfbe-aac1dde1ec3c" providerId="ADAL" clId="{614C11CB-1D68-4C5A-BB9D-CDE21D5F99D8}" dt="2020-02-17T15:08:34.954" v="694"/>
          <ac:spMkLst>
            <pc:docMk/>
            <pc:sldMk cId="2702192808" sldId="272"/>
            <ac:spMk id="2" creationId="{2FC476E5-21D7-4118-8EAE-3F8E8FFD5EBB}"/>
          </ac:spMkLst>
        </pc:spChg>
        <pc:spChg chg="mod">
          <ac:chgData name="FALL Pape-Moctar (renexter)" userId="0a36763a-a853-402b-bfbe-aac1dde1ec3c" providerId="ADAL" clId="{614C11CB-1D68-4C5A-BB9D-CDE21D5F99D8}" dt="2020-02-19T12:02:25.178" v="2511" actId="20577"/>
          <ac:spMkLst>
            <pc:docMk/>
            <pc:sldMk cId="2702192808" sldId="272"/>
            <ac:spMk id="3" creationId="{43C0C46B-ECAD-4059-BFAB-AC38A93AA0A2}"/>
          </ac:spMkLst>
        </pc:spChg>
      </pc:sldChg>
      <pc:sldChg chg="addSp delSp modSp add del">
        <pc:chgData name="FALL Pape-Moctar (renexter)" userId="0a36763a-a853-402b-bfbe-aac1dde1ec3c" providerId="ADAL" clId="{614C11CB-1D68-4C5A-BB9D-CDE21D5F99D8}" dt="2020-02-19T09:38:42.452" v="1305" actId="2696"/>
        <pc:sldMkLst>
          <pc:docMk/>
          <pc:sldMk cId="3603944735" sldId="273"/>
        </pc:sldMkLst>
        <pc:spChg chg="mod">
          <ac:chgData name="FALL Pape-Moctar (renexter)" userId="0a36763a-a853-402b-bfbe-aac1dde1ec3c" providerId="ADAL" clId="{614C11CB-1D68-4C5A-BB9D-CDE21D5F99D8}" dt="2020-02-19T09:10:53.957" v="803" actId="20577"/>
          <ac:spMkLst>
            <pc:docMk/>
            <pc:sldMk cId="3603944735" sldId="273"/>
            <ac:spMk id="3" creationId="{1ACF3B1F-5062-4632-B6CD-2D610334F818}"/>
          </ac:spMkLst>
        </pc:spChg>
        <pc:graphicFrameChg chg="add del mod">
          <ac:chgData name="FALL Pape-Moctar (renexter)" userId="0a36763a-a853-402b-bfbe-aac1dde1ec3c" providerId="ADAL" clId="{614C11CB-1D68-4C5A-BB9D-CDE21D5F99D8}" dt="2020-02-19T09:22:58.147" v="969" actId="478"/>
          <ac:graphicFrameMkLst>
            <pc:docMk/>
            <pc:sldMk cId="3603944735" sldId="273"/>
            <ac:graphicFrameMk id="4" creationId="{313A949B-72AC-47EE-8EC9-38EC87A98450}"/>
          </ac:graphicFrameMkLst>
        </pc:graphicFrameChg>
        <pc:picChg chg="add del mod">
          <ac:chgData name="FALL Pape-Moctar (renexter)" userId="0a36763a-a853-402b-bfbe-aac1dde1ec3c" providerId="ADAL" clId="{614C11CB-1D68-4C5A-BB9D-CDE21D5F99D8}" dt="2020-02-19T09:22:52.058" v="968" actId="478"/>
          <ac:picMkLst>
            <pc:docMk/>
            <pc:sldMk cId="3603944735" sldId="273"/>
            <ac:picMk id="1025" creationId="{354FF110-CE4B-4408-9262-6A10468DC999}"/>
          </ac:picMkLst>
        </pc:picChg>
      </pc:sldChg>
      <pc:sldChg chg="modSp add ord">
        <pc:chgData name="FALL Pape-Moctar (renexter)" userId="0a36763a-a853-402b-bfbe-aac1dde1ec3c" providerId="ADAL" clId="{614C11CB-1D68-4C5A-BB9D-CDE21D5F99D8}" dt="2020-02-19T09:37:44.965" v="1304" actId="20577"/>
        <pc:sldMkLst>
          <pc:docMk/>
          <pc:sldMk cId="716085010" sldId="274"/>
        </pc:sldMkLst>
        <pc:spChg chg="mod">
          <ac:chgData name="FALL Pape-Moctar (renexter)" userId="0a36763a-a853-402b-bfbe-aac1dde1ec3c" providerId="ADAL" clId="{614C11CB-1D68-4C5A-BB9D-CDE21D5F99D8}" dt="2020-02-19T09:37:22.609" v="1274" actId="20577"/>
          <ac:spMkLst>
            <pc:docMk/>
            <pc:sldMk cId="716085010" sldId="274"/>
            <ac:spMk id="2" creationId="{1A7EB1DD-BE24-4500-85AD-ABB2F4DBB905}"/>
          </ac:spMkLst>
        </pc:spChg>
        <pc:spChg chg="mod">
          <ac:chgData name="FALL Pape-Moctar (renexter)" userId="0a36763a-a853-402b-bfbe-aac1dde1ec3c" providerId="ADAL" clId="{614C11CB-1D68-4C5A-BB9D-CDE21D5F99D8}" dt="2020-02-19T09:37:44.965" v="1304" actId="20577"/>
          <ac:spMkLst>
            <pc:docMk/>
            <pc:sldMk cId="716085010" sldId="274"/>
            <ac:spMk id="3" creationId="{BAFEF945-777A-448C-96AF-78B777C85747}"/>
          </ac:spMkLst>
        </pc:spChg>
      </pc:sldChg>
      <pc:sldChg chg="modSp add">
        <pc:chgData name="FALL Pape-Moctar (renexter)" userId="0a36763a-a853-402b-bfbe-aac1dde1ec3c" providerId="ADAL" clId="{614C11CB-1D68-4C5A-BB9D-CDE21D5F99D8}" dt="2020-02-19T09:36:30.639" v="1247" actId="12"/>
        <pc:sldMkLst>
          <pc:docMk/>
          <pc:sldMk cId="200315156" sldId="275"/>
        </pc:sldMkLst>
        <pc:spChg chg="mod">
          <ac:chgData name="FALL Pape-Moctar (renexter)" userId="0a36763a-a853-402b-bfbe-aac1dde1ec3c" providerId="ADAL" clId="{614C11CB-1D68-4C5A-BB9D-CDE21D5F99D8}" dt="2020-02-19T09:35:48.230" v="1240" actId="20577"/>
          <ac:spMkLst>
            <pc:docMk/>
            <pc:sldMk cId="200315156" sldId="275"/>
            <ac:spMk id="2" creationId="{1A7EB1DD-BE24-4500-85AD-ABB2F4DBB905}"/>
          </ac:spMkLst>
        </pc:spChg>
        <pc:spChg chg="mod">
          <ac:chgData name="FALL Pape-Moctar (renexter)" userId="0a36763a-a853-402b-bfbe-aac1dde1ec3c" providerId="ADAL" clId="{614C11CB-1D68-4C5A-BB9D-CDE21D5F99D8}" dt="2020-02-19T09:36:30.639" v="1247" actId="12"/>
          <ac:spMkLst>
            <pc:docMk/>
            <pc:sldMk cId="200315156" sldId="275"/>
            <ac:spMk id="3" creationId="{BAFEF945-777A-448C-96AF-78B777C85747}"/>
          </ac:spMkLst>
        </pc:spChg>
      </pc:sldChg>
      <pc:sldChg chg="addSp delSp modSp add">
        <pc:chgData name="FALL Pape-Moctar (renexter)" userId="0a36763a-a853-402b-bfbe-aac1dde1ec3c" providerId="ADAL" clId="{614C11CB-1D68-4C5A-BB9D-CDE21D5F99D8}" dt="2020-02-19T09:35:35.598" v="1234" actId="14100"/>
        <pc:sldMkLst>
          <pc:docMk/>
          <pc:sldMk cId="1862399183" sldId="276"/>
        </pc:sldMkLst>
        <pc:spChg chg="mod">
          <ac:chgData name="FALL Pape-Moctar (renexter)" userId="0a36763a-a853-402b-bfbe-aac1dde1ec3c" providerId="ADAL" clId="{614C11CB-1D68-4C5A-BB9D-CDE21D5F99D8}" dt="2020-02-19T09:16:24.155" v="934" actId="20577"/>
          <ac:spMkLst>
            <pc:docMk/>
            <pc:sldMk cId="1862399183" sldId="276"/>
            <ac:spMk id="2" creationId="{8F9520FA-A7AE-416B-9E3E-E9B7FEE26972}"/>
          </ac:spMkLst>
        </pc:spChg>
        <pc:spChg chg="add del mod">
          <ac:chgData name="FALL Pape-Moctar (renexter)" userId="0a36763a-a853-402b-bfbe-aac1dde1ec3c" providerId="ADAL" clId="{614C11CB-1D68-4C5A-BB9D-CDE21D5F99D8}" dt="2020-02-19T09:33:54.273" v="1137" actId="20577"/>
          <ac:spMkLst>
            <pc:docMk/>
            <pc:sldMk cId="1862399183" sldId="276"/>
            <ac:spMk id="3" creationId="{2AA6E664-4940-4EF5-B028-EFB3A9E8EC17}"/>
          </ac:spMkLst>
        </pc:spChg>
        <pc:spChg chg="add del mod">
          <ac:chgData name="FALL Pape-Moctar (renexter)" userId="0a36763a-a853-402b-bfbe-aac1dde1ec3c" providerId="ADAL" clId="{614C11CB-1D68-4C5A-BB9D-CDE21D5F99D8}" dt="2020-02-19T09:18:39.477" v="958" actId="478"/>
          <ac:spMkLst>
            <pc:docMk/>
            <pc:sldMk cId="1862399183" sldId="276"/>
            <ac:spMk id="5" creationId="{273EB5AD-D3DB-4A65-8226-3078231E2C13}"/>
          </ac:spMkLst>
        </pc:spChg>
        <pc:spChg chg="add mod">
          <ac:chgData name="FALL Pape-Moctar (renexter)" userId="0a36763a-a853-402b-bfbe-aac1dde1ec3c" providerId="ADAL" clId="{614C11CB-1D68-4C5A-BB9D-CDE21D5F99D8}" dt="2020-02-19T09:19:57.498" v="963" actId="13822"/>
          <ac:spMkLst>
            <pc:docMk/>
            <pc:sldMk cId="1862399183" sldId="276"/>
            <ac:spMk id="6" creationId="{E7E2D00C-486A-4975-A1B1-A4201D206EB1}"/>
          </ac:spMkLst>
        </pc:spChg>
        <pc:spChg chg="add mod">
          <ac:chgData name="FALL Pape-Moctar (renexter)" userId="0a36763a-a853-402b-bfbe-aac1dde1ec3c" providerId="ADAL" clId="{614C11CB-1D68-4C5A-BB9D-CDE21D5F99D8}" dt="2020-02-19T09:31:13.571" v="1059" actId="13822"/>
          <ac:spMkLst>
            <pc:docMk/>
            <pc:sldMk cId="1862399183" sldId="276"/>
            <ac:spMk id="7" creationId="{DD5736FD-6098-49E9-8A59-149F20FCDFD1}"/>
          </ac:spMkLst>
        </pc:spChg>
        <pc:spChg chg="add mod">
          <ac:chgData name="FALL Pape-Moctar (renexter)" userId="0a36763a-a853-402b-bfbe-aac1dde1ec3c" providerId="ADAL" clId="{614C11CB-1D68-4C5A-BB9D-CDE21D5F99D8}" dt="2020-02-19T09:35:35.598" v="1234" actId="14100"/>
          <ac:spMkLst>
            <pc:docMk/>
            <pc:sldMk cId="1862399183" sldId="276"/>
            <ac:spMk id="8" creationId="{EFA70911-9C02-40EB-A7E3-69562CBB2E6A}"/>
          </ac:spMkLst>
        </pc:spChg>
        <pc:picChg chg="add del mod">
          <ac:chgData name="FALL Pape-Moctar (renexter)" userId="0a36763a-a853-402b-bfbe-aac1dde1ec3c" providerId="ADAL" clId="{614C11CB-1D68-4C5A-BB9D-CDE21D5F99D8}" dt="2020-02-19T09:17:42.727" v="942"/>
          <ac:picMkLst>
            <pc:docMk/>
            <pc:sldMk cId="1862399183" sldId="276"/>
            <ac:picMk id="4" creationId="{F5FCE22D-402A-4208-A633-0FD79BEC23B9}"/>
          </ac:picMkLst>
        </pc:picChg>
      </pc:sldChg>
      <pc:sldChg chg="modSp add">
        <pc:chgData name="FALL Pape-Moctar (renexter)" userId="0a36763a-a853-402b-bfbe-aac1dde1ec3c" providerId="ADAL" clId="{614C11CB-1D68-4C5A-BB9D-CDE21D5F99D8}" dt="2020-02-19T09:52:34.115" v="1409"/>
        <pc:sldMkLst>
          <pc:docMk/>
          <pc:sldMk cId="1683495156" sldId="277"/>
        </pc:sldMkLst>
        <pc:spChg chg="mod">
          <ac:chgData name="FALL Pape-Moctar (renexter)" userId="0a36763a-a853-402b-bfbe-aac1dde1ec3c" providerId="ADAL" clId="{614C11CB-1D68-4C5A-BB9D-CDE21D5F99D8}" dt="2020-02-19T09:50:01.108" v="1385" actId="20577"/>
          <ac:spMkLst>
            <pc:docMk/>
            <pc:sldMk cId="1683495156" sldId="277"/>
            <ac:spMk id="2" creationId="{766FD04E-7C8B-47E9-BD5C-E57D5B8BCD99}"/>
          </ac:spMkLst>
        </pc:spChg>
        <pc:spChg chg="mod">
          <ac:chgData name="FALL Pape-Moctar (renexter)" userId="0a36763a-a853-402b-bfbe-aac1dde1ec3c" providerId="ADAL" clId="{614C11CB-1D68-4C5A-BB9D-CDE21D5F99D8}" dt="2020-02-19T09:52:34.115" v="1409"/>
          <ac:spMkLst>
            <pc:docMk/>
            <pc:sldMk cId="1683495156" sldId="277"/>
            <ac:spMk id="3" creationId="{C864FE55-F71A-454B-84ED-8C649C50B598}"/>
          </ac:spMkLst>
        </pc:spChg>
      </pc:sldChg>
      <pc:sldChg chg="modSp add">
        <pc:chgData name="FALL Pape-Moctar (renexter)" userId="0a36763a-a853-402b-bfbe-aac1dde1ec3c" providerId="ADAL" clId="{614C11CB-1D68-4C5A-BB9D-CDE21D5F99D8}" dt="2020-02-19T09:51:50.620" v="1405" actId="27636"/>
        <pc:sldMkLst>
          <pc:docMk/>
          <pc:sldMk cId="642287806" sldId="278"/>
        </pc:sldMkLst>
        <pc:spChg chg="mod">
          <ac:chgData name="FALL Pape-Moctar (renexter)" userId="0a36763a-a853-402b-bfbe-aac1dde1ec3c" providerId="ADAL" clId="{614C11CB-1D68-4C5A-BB9D-CDE21D5F99D8}" dt="2020-02-19T09:51:50.620" v="1405" actId="27636"/>
          <ac:spMkLst>
            <pc:docMk/>
            <pc:sldMk cId="642287806" sldId="278"/>
            <ac:spMk id="3" creationId="{C864FE55-F71A-454B-84ED-8C649C50B598}"/>
          </ac:spMkLst>
        </pc:spChg>
      </pc:sldChg>
      <pc:sldChg chg="modSp add">
        <pc:chgData name="FALL Pape-Moctar (renexter)" userId="0a36763a-a853-402b-bfbe-aac1dde1ec3c" providerId="ADAL" clId="{614C11CB-1D68-4C5A-BB9D-CDE21D5F99D8}" dt="2020-02-19T10:13:38.087" v="1508" actId="12"/>
        <pc:sldMkLst>
          <pc:docMk/>
          <pc:sldMk cId="521366101" sldId="279"/>
        </pc:sldMkLst>
        <pc:spChg chg="mod">
          <ac:chgData name="FALL Pape-Moctar (renexter)" userId="0a36763a-a853-402b-bfbe-aac1dde1ec3c" providerId="ADAL" clId="{614C11CB-1D68-4C5A-BB9D-CDE21D5F99D8}" dt="2020-02-19T10:13:03.737" v="1499" actId="313"/>
          <ac:spMkLst>
            <pc:docMk/>
            <pc:sldMk cId="521366101" sldId="279"/>
            <ac:spMk id="2" creationId="{B60F3D2C-4F85-4A7B-8138-9217F4CB7E1A}"/>
          </ac:spMkLst>
        </pc:spChg>
        <pc:spChg chg="mod">
          <ac:chgData name="FALL Pape-Moctar (renexter)" userId="0a36763a-a853-402b-bfbe-aac1dde1ec3c" providerId="ADAL" clId="{614C11CB-1D68-4C5A-BB9D-CDE21D5F99D8}" dt="2020-02-19T10:13:38.087" v="1508" actId="12"/>
          <ac:spMkLst>
            <pc:docMk/>
            <pc:sldMk cId="521366101" sldId="279"/>
            <ac:spMk id="3" creationId="{1ACF3B1F-5062-4632-B6CD-2D610334F818}"/>
          </ac:spMkLst>
        </pc:spChg>
      </pc:sldChg>
      <pc:sldChg chg="addSp delSp modSp add">
        <pc:chgData name="FALL Pape-Moctar (renexter)" userId="0a36763a-a853-402b-bfbe-aac1dde1ec3c" providerId="ADAL" clId="{614C11CB-1D68-4C5A-BB9D-CDE21D5F99D8}" dt="2020-02-19T10:35:35.240" v="1574" actId="1076"/>
        <pc:sldMkLst>
          <pc:docMk/>
          <pc:sldMk cId="868765740" sldId="280"/>
        </pc:sldMkLst>
        <pc:spChg chg="add del mod">
          <ac:chgData name="FALL Pape-Moctar (renexter)" userId="0a36763a-a853-402b-bfbe-aac1dde1ec3c" providerId="ADAL" clId="{614C11CB-1D68-4C5A-BB9D-CDE21D5F99D8}" dt="2020-02-19T10:35:22.492" v="1570" actId="478"/>
          <ac:spMkLst>
            <pc:docMk/>
            <pc:sldMk cId="868765740" sldId="280"/>
            <ac:spMk id="4" creationId="{35F19563-E335-4253-82E0-E2D6E97B840E}"/>
          </ac:spMkLst>
        </pc:spChg>
        <pc:spChg chg="del">
          <ac:chgData name="FALL Pape-Moctar (renexter)" userId="0a36763a-a853-402b-bfbe-aac1dde1ec3c" providerId="ADAL" clId="{614C11CB-1D68-4C5A-BB9D-CDE21D5F99D8}" dt="2020-02-19T10:34:52.569" v="1567" actId="478"/>
          <ac:spMkLst>
            <pc:docMk/>
            <pc:sldMk cId="868765740" sldId="280"/>
            <ac:spMk id="6" creationId="{E67B7319-44AD-4245-9BFF-A1457EDF5AF2}"/>
          </ac:spMkLst>
        </pc:spChg>
        <pc:picChg chg="add del mod">
          <ac:chgData name="FALL Pape-Moctar (renexter)" userId="0a36763a-a853-402b-bfbe-aac1dde1ec3c" providerId="ADAL" clId="{614C11CB-1D68-4C5A-BB9D-CDE21D5F99D8}" dt="2020-02-19T10:35:31.154" v="1572" actId="478"/>
          <ac:picMkLst>
            <pc:docMk/>
            <pc:sldMk cId="868765740" sldId="280"/>
            <ac:picMk id="2" creationId="{51F85BB5-1E0D-4E1B-986A-688438141C24}"/>
          </ac:picMkLst>
        </pc:picChg>
        <pc:picChg chg="add mod">
          <ac:chgData name="FALL Pape-Moctar (renexter)" userId="0a36763a-a853-402b-bfbe-aac1dde1ec3c" providerId="ADAL" clId="{614C11CB-1D68-4C5A-BB9D-CDE21D5F99D8}" dt="2020-02-19T10:35:35.240" v="1574" actId="1076"/>
          <ac:picMkLst>
            <pc:docMk/>
            <pc:sldMk cId="868765740" sldId="280"/>
            <ac:picMk id="7" creationId="{EC492B0E-3218-4FA1-9363-ACCA5A2CF196}"/>
          </ac:picMkLst>
        </pc:picChg>
      </pc:sldChg>
      <pc:sldChg chg="modSp add">
        <pc:chgData name="FALL Pape-Moctar (renexter)" userId="0a36763a-a853-402b-bfbe-aac1dde1ec3c" providerId="ADAL" clId="{614C11CB-1D68-4C5A-BB9D-CDE21D5F99D8}" dt="2020-02-19T10:42:17.201" v="1595" actId="5793"/>
        <pc:sldMkLst>
          <pc:docMk/>
          <pc:sldMk cId="3833438141" sldId="281"/>
        </pc:sldMkLst>
        <pc:spChg chg="mod">
          <ac:chgData name="FALL Pape-Moctar (renexter)" userId="0a36763a-a853-402b-bfbe-aac1dde1ec3c" providerId="ADAL" clId="{614C11CB-1D68-4C5A-BB9D-CDE21D5F99D8}" dt="2020-02-19T10:42:17.201" v="1595" actId="5793"/>
          <ac:spMkLst>
            <pc:docMk/>
            <pc:sldMk cId="3833438141" sldId="281"/>
            <ac:spMk id="2" creationId="{3FE16FAE-3F67-4298-88A0-7994E9EAB0D4}"/>
          </ac:spMkLst>
        </pc:spChg>
        <pc:spChg chg="mod">
          <ac:chgData name="FALL Pape-Moctar (renexter)" userId="0a36763a-a853-402b-bfbe-aac1dde1ec3c" providerId="ADAL" clId="{614C11CB-1D68-4C5A-BB9D-CDE21D5F99D8}" dt="2020-02-19T10:42:07.904" v="1580"/>
          <ac:spMkLst>
            <pc:docMk/>
            <pc:sldMk cId="3833438141" sldId="281"/>
            <ac:spMk id="3" creationId="{D59D62C5-7D91-4F9E-B141-66616ADD3C53}"/>
          </ac:spMkLst>
        </pc:spChg>
      </pc:sldChg>
      <pc:sldChg chg="addSp modSp add">
        <pc:chgData name="FALL Pape-Moctar (renexter)" userId="0a36763a-a853-402b-bfbe-aac1dde1ec3c" providerId="ADAL" clId="{614C11CB-1D68-4C5A-BB9D-CDE21D5F99D8}" dt="2020-02-19T10:49:21.980" v="1705" actId="20577"/>
        <pc:sldMkLst>
          <pc:docMk/>
          <pc:sldMk cId="828369782" sldId="282"/>
        </pc:sldMkLst>
        <pc:spChg chg="mod">
          <ac:chgData name="FALL Pape-Moctar (renexter)" userId="0a36763a-a853-402b-bfbe-aac1dde1ec3c" providerId="ADAL" clId="{614C11CB-1D68-4C5A-BB9D-CDE21D5F99D8}" dt="2020-02-19T10:49:21.980" v="1705" actId="20577"/>
          <ac:spMkLst>
            <pc:docMk/>
            <pc:sldMk cId="828369782" sldId="282"/>
            <ac:spMk id="3" creationId="{24EB7D1F-E434-4F94-82B4-8BF63F73C617}"/>
          </ac:spMkLst>
        </pc:spChg>
        <pc:picChg chg="add">
          <ac:chgData name="FALL Pape-Moctar (renexter)" userId="0a36763a-a853-402b-bfbe-aac1dde1ec3c" providerId="ADAL" clId="{614C11CB-1D68-4C5A-BB9D-CDE21D5F99D8}" dt="2020-02-19T10:46:43.901" v="1627"/>
          <ac:picMkLst>
            <pc:docMk/>
            <pc:sldMk cId="828369782" sldId="282"/>
            <ac:picMk id="4" creationId="{C5561A72-F14A-4FF2-8B02-6298738E8817}"/>
          </ac:picMkLst>
        </pc:picChg>
      </pc:sldChg>
      <pc:sldChg chg="addSp delSp modSp add del setBg">
        <pc:chgData name="FALL Pape-Moctar (renexter)" userId="0a36763a-a853-402b-bfbe-aac1dde1ec3c" providerId="ADAL" clId="{614C11CB-1D68-4C5A-BB9D-CDE21D5F99D8}" dt="2020-02-19T11:08:44.756" v="1781" actId="2696"/>
        <pc:sldMkLst>
          <pc:docMk/>
          <pc:sldMk cId="327457502" sldId="283"/>
        </pc:sldMkLst>
        <pc:spChg chg="mod">
          <ac:chgData name="FALL Pape-Moctar (renexter)" userId="0a36763a-a853-402b-bfbe-aac1dde1ec3c" providerId="ADAL" clId="{614C11CB-1D68-4C5A-BB9D-CDE21D5F99D8}" dt="2020-02-19T10:59:43.802" v="1718" actId="20577"/>
          <ac:spMkLst>
            <pc:docMk/>
            <pc:sldMk cId="327457502" sldId="283"/>
            <ac:spMk id="2" creationId="{D786CE07-2B06-4AA6-9276-7B256DA7F957}"/>
          </ac:spMkLst>
        </pc:spChg>
        <pc:spChg chg="del">
          <ac:chgData name="FALL Pape-Moctar (renexter)" userId="0a36763a-a853-402b-bfbe-aac1dde1ec3c" providerId="ADAL" clId="{614C11CB-1D68-4C5A-BB9D-CDE21D5F99D8}" dt="2020-02-19T11:04:35.438" v="1719"/>
          <ac:spMkLst>
            <pc:docMk/>
            <pc:sldMk cId="327457502" sldId="283"/>
            <ac:spMk id="3" creationId="{EBA5D0CE-A1B0-4283-A8B8-E7CD75126333}"/>
          </ac:spMkLst>
        </pc:spChg>
        <pc:spChg chg="add del mod">
          <ac:chgData name="FALL Pape-Moctar (renexter)" userId="0a36763a-a853-402b-bfbe-aac1dde1ec3c" providerId="ADAL" clId="{614C11CB-1D68-4C5A-BB9D-CDE21D5F99D8}" dt="2020-02-19T11:05:25.415" v="1763" actId="478"/>
          <ac:spMkLst>
            <pc:docMk/>
            <pc:sldMk cId="327457502" sldId="283"/>
            <ac:spMk id="4" creationId="{D479C4A1-C7F9-4FA4-8C77-F81F56094CDA}"/>
          </ac:spMkLst>
        </pc:spChg>
        <pc:spChg chg="add mod">
          <ac:chgData name="FALL Pape-Moctar (renexter)" userId="0a36763a-a853-402b-bfbe-aac1dde1ec3c" providerId="ADAL" clId="{614C11CB-1D68-4C5A-BB9D-CDE21D5F99D8}" dt="2020-02-19T11:05:25.415" v="1763" actId="478"/>
          <ac:spMkLst>
            <pc:docMk/>
            <pc:sldMk cId="327457502" sldId="283"/>
            <ac:spMk id="5" creationId="{EF69CE90-EE7D-4ABB-AEB8-72CCB5E46168}"/>
          </ac:spMkLst>
        </pc:spChg>
      </pc:sldChg>
      <pc:sldChg chg="addSp delSp modSp add setBg">
        <pc:chgData name="FALL Pape-Moctar (renexter)" userId="0a36763a-a853-402b-bfbe-aac1dde1ec3c" providerId="ADAL" clId="{614C11CB-1D68-4C5A-BB9D-CDE21D5F99D8}" dt="2020-02-19T11:19:02.098" v="1858"/>
        <pc:sldMkLst>
          <pc:docMk/>
          <pc:sldMk cId="2606101981" sldId="284"/>
        </pc:sldMkLst>
        <pc:spChg chg="mod">
          <ac:chgData name="FALL Pape-Moctar (renexter)" userId="0a36763a-a853-402b-bfbe-aac1dde1ec3c" providerId="ADAL" clId="{614C11CB-1D68-4C5A-BB9D-CDE21D5F99D8}" dt="2020-02-19T11:19:02.098" v="1858"/>
          <ac:spMkLst>
            <pc:docMk/>
            <pc:sldMk cId="2606101981" sldId="284"/>
            <ac:spMk id="2" creationId="{3FE16FAE-3F67-4298-88A0-7994E9EAB0D4}"/>
          </ac:spMkLst>
        </pc:spChg>
        <pc:spChg chg="add del mod">
          <ac:chgData name="FALL Pape-Moctar (renexter)" userId="0a36763a-a853-402b-bfbe-aac1dde1ec3c" providerId="ADAL" clId="{614C11CB-1D68-4C5A-BB9D-CDE21D5F99D8}" dt="2020-02-19T11:08:31.716" v="1780" actId="5793"/>
          <ac:spMkLst>
            <pc:docMk/>
            <pc:sldMk cId="2606101981" sldId="284"/>
            <ac:spMk id="3" creationId="{D59D62C5-7D91-4F9E-B141-66616ADD3C53}"/>
          </ac:spMkLst>
        </pc:spChg>
        <pc:spChg chg="add del">
          <ac:chgData name="FALL Pape-Moctar (renexter)" userId="0a36763a-a853-402b-bfbe-aac1dde1ec3c" providerId="ADAL" clId="{614C11CB-1D68-4C5A-BB9D-CDE21D5F99D8}" dt="2020-02-19T11:05:41.578" v="1767"/>
          <ac:spMkLst>
            <pc:docMk/>
            <pc:sldMk cId="2606101981" sldId="284"/>
            <ac:spMk id="4" creationId="{71C8766D-23F3-4C61-AAE0-0A9A520E18D0}"/>
          </ac:spMkLst>
        </pc:spChg>
      </pc:sldChg>
      <pc:sldChg chg="addSp modSp add">
        <pc:chgData name="FALL Pape-Moctar (renexter)" userId="0a36763a-a853-402b-bfbe-aac1dde1ec3c" providerId="ADAL" clId="{614C11CB-1D68-4C5A-BB9D-CDE21D5F99D8}" dt="2020-02-19T11:18:44.748" v="1855" actId="20577"/>
        <pc:sldMkLst>
          <pc:docMk/>
          <pc:sldMk cId="1737177562" sldId="285"/>
        </pc:sldMkLst>
        <pc:spChg chg="mod">
          <ac:chgData name="FALL Pape-Moctar (renexter)" userId="0a36763a-a853-402b-bfbe-aac1dde1ec3c" providerId="ADAL" clId="{614C11CB-1D68-4C5A-BB9D-CDE21D5F99D8}" dt="2020-02-19T11:18:44.748" v="1855" actId="20577"/>
          <ac:spMkLst>
            <pc:docMk/>
            <pc:sldMk cId="1737177562" sldId="285"/>
            <ac:spMk id="2" creationId="{3FE16FAE-3F67-4298-88A0-7994E9EAB0D4}"/>
          </ac:spMkLst>
        </pc:spChg>
        <pc:spChg chg="mod">
          <ac:chgData name="FALL Pape-Moctar (renexter)" userId="0a36763a-a853-402b-bfbe-aac1dde1ec3c" providerId="ADAL" clId="{614C11CB-1D68-4C5A-BB9D-CDE21D5F99D8}" dt="2020-02-19T11:16:24.369" v="1802" actId="2711"/>
          <ac:spMkLst>
            <pc:docMk/>
            <pc:sldMk cId="1737177562" sldId="285"/>
            <ac:spMk id="3" creationId="{D59D62C5-7D91-4F9E-B141-66616ADD3C53}"/>
          </ac:spMkLst>
        </pc:spChg>
        <pc:spChg chg="add mod">
          <ac:chgData name="FALL Pape-Moctar (renexter)" userId="0a36763a-a853-402b-bfbe-aac1dde1ec3c" providerId="ADAL" clId="{614C11CB-1D68-4C5A-BB9D-CDE21D5F99D8}" dt="2020-02-19T11:16:35.246" v="1804" actId="1076"/>
          <ac:spMkLst>
            <pc:docMk/>
            <pc:sldMk cId="1737177562" sldId="285"/>
            <ac:spMk id="4" creationId="{71C2A463-3FA2-4174-AC1B-FD4EF1745D83}"/>
          </ac:spMkLst>
        </pc:spChg>
      </pc:sldChg>
      <pc:sldChg chg="addSp delSp modSp add setBg">
        <pc:chgData name="FALL Pape-Moctar (renexter)" userId="0a36763a-a853-402b-bfbe-aac1dde1ec3c" providerId="ADAL" clId="{614C11CB-1D68-4C5A-BB9D-CDE21D5F99D8}" dt="2020-02-19T11:41:08.998" v="2400" actId="20577"/>
        <pc:sldMkLst>
          <pc:docMk/>
          <pc:sldMk cId="3103510616" sldId="286"/>
        </pc:sldMkLst>
        <pc:spChg chg="mod">
          <ac:chgData name="FALL Pape-Moctar (renexter)" userId="0a36763a-a853-402b-bfbe-aac1dde1ec3c" providerId="ADAL" clId="{614C11CB-1D68-4C5A-BB9D-CDE21D5F99D8}" dt="2020-02-19T11:19:08.698" v="1859"/>
          <ac:spMkLst>
            <pc:docMk/>
            <pc:sldMk cId="3103510616" sldId="286"/>
            <ac:spMk id="2" creationId="{3F28084A-3928-4EF6-90F2-A1F39AF2B449}"/>
          </ac:spMkLst>
        </pc:spChg>
        <pc:spChg chg="del">
          <ac:chgData name="FALL Pape-Moctar (renexter)" userId="0a36763a-a853-402b-bfbe-aac1dde1ec3c" providerId="ADAL" clId="{614C11CB-1D68-4C5A-BB9D-CDE21D5F99D8}" dt="2020-02-19T11:17:32.002" v="1806"/>
          <ac:spMkLst>
            <pc:docMk/>
            <pc:sldMk cId="3103510616" sldId="286"/>
            <ac:spMk id="3" creationId="{C100743A-9C6D-459F-9A9D-8B65F16F6470}"/>
          </ac:spMkLst>
        </pc:spChg>
        <pc:spChg chg="add mod">
          <ac:chgData name="FALL Pape-Moctar (renexter)" userId="0a36763a-a853-402b-bfbe-aac1dde1ec3c" providerId="ADAL" clId="{614C11CB-1D68-4C5A-BB9D-CDE21D5F99D8}" dt="2020-02-19T11:41:08.998" v="2400" actId="20577"/>
          <ac:spMkLst>
            <pc:docMk/>
            <pc:sldMk cId="3103510616" sldId="286"/>
            <ac:spMk id="4" creationId="{2B504313-F10E-486E-A747-046CF626613A}"/>
          </ac:spMkLst>
        </pc:spChg>
      </pc:sldChg>
      <pc:sldChg chg="addSp delSp modSp add">
        <pc:chgData name="FALL Pape-Moctar (renexter)" userId="0a36763a-a853-402b-bfbe-aac1dde1ec3c" providerId="ADAL" clId="{614C11CB-1D68-4C5A-BB9D-CDE21D5F99D8}" dt="2020-02-19T11:23:48.202" v="1863"/>
        <pc:sldMkLst>
          <pc:docMk/>
          <pc:sldMk cId="2318402496" sldId="287"/>
        </pc:sldMkLst>
        <pc:spChg chg="mod">
          <ac:chgData name="FALL Pape-Moctar (renexter)" userId="0a36763a-a853-402b-bfbe-aac1dde1ec3c" providerId="ADAL" clId="{614C11CB-1D68-4C5A-BB9D-CDE21D5F99D8}" dt="2020-02-19T11:23:48.202" v="1863"/>
          <ac:spMkLst>
            <pc:docMk/>
            <pc:sldMk cId="2318402496" sldId="287"/>
            <ac:spMk id="2" creationId="{298A7851-839D-4C06-8ABF-C3552A978F72}"/>
          </ac:spMkLst>
        </pc:spChg>
        <pc:spChg chg="del">
          <ac:chgData name="FALL Pape-Moctar (renexter)" userId="0a36763a-a853-402b-bfbe-aac1dde1ec3c" providerId="ADAL" clId="{614C11CB-1D68-4C5A-BB9D-CDE21D5F99D8}" dt="2020-02-19T11:23:19.597" v="1861"/>
          <ac:spMkLst>
            <pc:docMk/>
            <pc:sldMk cId="2318402496" sldId="287"/>
            <ac:spMk id="3" creationId="{59B6F1AD-DB06-4E03-8DC6-08AD99047155}"/>
          </ac:spMkLst>
        </pc:spChg>
        <pc:picChg chg="add mod">
          <ac:chgData name="FALL Pape-Moctar (renexter)" userId="0a36763a-a853-402b-bfbe-aac1dde1ec3c" providerId="ADAL" clId="{614C11CB-1D68-4C5A-BB9D-CDE21D5F99D8}" dt="2020-02-19T11:23:19.597" v="1861"/>
          <ac:picMkLst>
            <pc:docMk/>
            <pc:sldMk cId="2318402496" sldId="287"/>
            <ac:picMk id="4" creationId="{4FDCA781-43D0-47BD-8A28-2ECA81AAD8DF}"/>
          </ac:picMkLst>
        </pc:picChg>
      </pc:sldChg>
      <pc:sldChg chg="addSp delSp modSp add del">
        <pc:chgData name="FALL Pape-Moctar (renexter)" userId="0a36763a-a853-402b-bfbe-aac1dde1ec3c" providerId="ADAL" clId="{614C11CB-1D68-4C5A-BB9D-CDE21D5F99D8}" dt="2020-02-19T11:25:17.045" v="1868" actId="2696"/>
        <pc:sldMkLst>
          <pc:docMk/>
          <pc:sldMk cId="1588115011" sldId="288"/>
        </pc:sldMkLst>
        <pc:spChg chg="add del mod">
          <ac:chgData name="FALL Pape-Moctar (renexter)" userId="0a36763a-a853-402b-bfbe-aac1dde1ec3c" providerId="ADAL" clId="{614C11CB-1D68-4C5A-BB9D-CDE21D5F99D8}" dt="2020-02-19T11:25:11.865" v="1867"/>
          <ac:spMkLst>
            <pc:docMk/>
            <pc:sldMk cId="1588115011" sldId="288"/>
            <ac:spMk id="3" creationId="{D286F46D-8626-4C31-B5A6-5C3ACC86260B}"/>
          </ac:spMkLst>
        </pc:spChg>
        <pc:spChg chg="add del mod">
          <ac:chgData name="FALL Pape-Moctar (renexter)" userId="0a36763a-a853-402b-bfbe-aac1dde1ec3c" providerId="ADAL" clId="{614C11CB-1D68-4C5A-BB9D-CDE21D5F99D8}" dt="2020-02-19T11:25:11.865" v="1867"/>
          <ac:spMkLst>
            <pc:docMk/>
            <pc:sldMk cId="1588115011" sldId="288"/>
            <ac:spMk id="4" creationId="{2B504313-F10E-486E-A747-046CF626613A}"/>
          </ac:spMkLst>
        </pc:spChg>
      </pc:sldChg>
      <pc:sldChg chg="addSp delSp modSp add mod ord setBg">
        <pc:chgData name="FALL Pape-Moctar (renexter)" userId="0a36763a-a853-402b-bfbe-aac1dde1ec3c" providerId="ADAL" clId="{614C11CB-1D68-4C5A-BB9D-CDE21D5F99D8}" dt="2020-02-19T11:37:39.042" v="2102" actId="27636"/>
        <pc:sldMkLst>
          <pc:docMk/>
          <pc:sldMk cId="2353594258" sldId="288"/>
        </pc:sldMkLst>
        <pc:spChg chg="mod">
          <ac:chgData name="FALL Pape-Moctar (renexter)" userId="0a36763a-a853-402b-bfbe-aac1dde1ec3c" providerId="ADAL" clId="{614C11CB-1D68-4C5A-BB9D-CDE21D5F99D8}" dt="2020-02-19T11:27:03.697" v="1904" actId="26606"/>
          <ac:spMkLst>
            <pc:docMk/>
            <pc:sldMk cId="2353594258" sldId="288"/>
            <ac:spMk id="2" creationId="{AC3FF030-0C3E-4548-B93F-9C59B58CFCAB}"/>
          </ac:spMkLst>
        </pc:spChg>
        <pc:spChg chg="del">
          <ac:chgData name="FALL Pape-Moctar (renexter)" userId="0a36763a-a853-402b-bfbe-aac1dde1ec3c" providerId="ADAL" clId="{614C11CB-1D68-4C5A-BB9D-CDE21D5F99D8}" dt="2020-02-19T11:26:06.767" v="1870"/>
          <ac:spMkLst>
            <pc:docMk/>
            <pc:sldMk cId="2353594258" sldId="288"/>
            <ac:spMk id="3" creationId="{CBC46752-87CA-4FDC-AC95-DFCD9E7B682F}"/>
          </ac:spMkLst>
        </pc:spChg>
        <pc:spChg chg="add mod">
          <ac:chgData name="FALL Pape-Moctar (renexter)" userId="0a36763a-a853-402b-bfbe-aac1dde1ec3c" providerId="ADAL" clId="{614C11CB-1D68-4C5A-BB9D-CDE21D5F99D8}" dt="2020-02-19T11:37:39.042" v="2102" actId="27636"/>
          <ac:spMkLst>
            <pc:docMk/>
            <pc:sldMk cId="2353594258" sldId="288"/>
            <ac:spMk id="4" creationId="{1D8DAC19-AF38-41C7-9B57-5D581B5F2FB9}"/>
          </ac:spMkLst>
        </pc:spChg>
        <pc:spChg chg="add del">
          <ac:chgData name="FALL Pape-Moctar (renexter)" userId="0a36763a-a853-402b-bfbe-aac1dde1ec3c" providerId="ADAL" clId="{614C11CB-1D68-4C5A-BB9D-CDE21D5F99D8}" dt="2020-02-19T11:26:35.385" v="1893" actId="26606"/>
          <ac:spMkLst>
            <pc:docMk/>
            <pc:sldMk cId="2353594258" sldId="288"/>
            <ac:spMk id="9" creationId="{76EFD3D9-44F0-4267-BCC1-1613E79D8274}"/>
          </ac:spMkLst>
        </pc:spChg>
        <pc:spChg chg="add del">
          <ac:chgData name="FALL Pape-Moctar (renexter)" userId="0a36763a-a853-402b-bfbe-aac1dde1ec3c" providerId="ADAL" clId="{614C11CB-1D68-4C5A-BB9D-CDE21D5F99D8}" dt="2020-02-19T11:26:35.385" v="1893" actId="26606"/>
          <ac:spMkLst>
            <pc:docMk/>
            <pc:sldMk cId="2353594258" sldId="288"/>
            <ac:spMk id="11" creationId="{A779A851-95D6-41AF-937A-B0E4B7F6FA8D}"/>
          </ac:spMkLst>
        </pc:spChg>
        <pc:spChg chg="add del">
          <ac:chgData name="FALL Pape-Moctar (renexter)" userId="0a36763a-a853-402b-bfbe-aac1dde1ec3c" providerId="ADAL" clId="{614C11CB-1D68-4C5A-BB9D-CDE21D5F99D8}" dt="2020-02-19T11:26:35.385" v="1893" actId="26606"/>
          <ac:spMkLst>
            <pc:docMk/>
            <pc:sldMk cId="2353594258" sldId="288"/>
            <ac:spMk id="13" creationId="{953FB2E7-B6CB-429C-81EB-D9516D6D5C8D}"/>
          </ac:spMkLst>
        </pc:spChg>
        <pc:spChg chg="add del">
          <ac:chgData name="FALL Pape-Moctar (renexter)" userId="0a36763a-a853-402b-bfbe-aac1dde1ec3c" providerId="ADAL" clId="{614C11CB-1D68-4C5A-BB9D-CDE21D5F99D8}" dt="2020-02-19T11:26:35.385" v="1893" actId="26606"/>
          <ac:spMkLst>
            <pc:docMk/>
            <pc:sldMk cId="2353594258" sldId="288"/>
            <ac:spMk id="15" creationId="{2EC40DB1-B719-4A13-9A4D-0966B4B27866}"/>
          </ac:spMkLst>
        </pc:spChg>
        <pc:spChg chg="add del">
          <ac:chgData name="FALL Pape-Moctar (renexter)" userId="0a36763a-a853-402b-bfbe-aac1dde1ec3c" providerId="ADAL" clId="{614C11CB-1D68-4C5A-BB9D-CDE21D5F99D8}" dt="2020-02-19T11:26:35.385" v="1893" actId="26606"/>
          <ac:spMkLst>
            <pc:docMk/>
            <pc:sldMk cId="2353594258" sldId="288"/>
            <ac:spMk id="17" creationId="{82211336-CFF3-412D-868A-6679C1004C45}"/>
          </ac:spMkLst>
        </pc:spChg>
        <pc:spChg chg="add del">
          <ac:chgData name="FALL Pape-Moctar (renexter)" userId="0a36763a-a853-402b-bfbe-aac1dde1ec3c" providerId="ADAL" clId="{614C11CB-1D68-4C5A-BB9D-CDE21D5F99D8}" dt="2020-02-19T11:27:03.697" v="1904" actId="26606"/>
          <ac:spMkLst>
            <pc:docMk/>
            <pc:sldMk cId="2353594258" sldId="288"/>
            <ac:spMk id="19" creationId="{CBB2B1F0-0DD6-4744-9A46-7A344FB48E40}"/>
          </ac:spMkLst>
        </pc:spChg>
        <pc:spChg chg="add del">
          <ac:chgData name="FALL Pape-Moctar (renexter)" userId="0a36763a-a853-402b-bfbe-aac1dde1ec3c" providerId="ADAL" clId="{614C11CB-1D68-4C5A-BB9D-CDE21D5F99D8}" dt="2020-02-19T11:27:03.697" v="1904" actId="26606"/>
          <ac:spMkLst>
            <pc:docMk/>
            <pc:sldMk cId="2353594258" sldId="288"/>
            <ac:spMk id="20" creationId="{52D502E5-F6B4-4D58-B4AE-FC466FF15EE8}"/>
          </ac:spMkLst>
        </pc:spChg>
        <pc:spChg chg="add del">
          <ac:chgData name="FALL Pape-Moctar (renexter)" userId="0a36763a-a853-402b-bfbe-aac1dde1ec3c" providerId="ADAL" clId="{614C11CB-1D68-4C5A-BB9D-CDE21D5F99D8}" dt="2020-02-19T11:27:03.697" v="1904" actId="26606"/>
          <ac:spMkLst>
            <pc:docMk/>
            <pc:sldMk cId="2353594258" sldId="288"/>
            <ac:spMk id="21" creationId="{9DECDBF4-02B6-4BB4-B65B-B8107AD6A9E8}"/>
          </ac:spMkLst>
        </pc:spChg>
        <pc:spChg chg="add del">
          <ac:chgData name="FALL Pape-Moctar (renexter)" userId="0a36763a-a853-402b-bfbe-aac1dde1ec3c" providerId="ADAL" clId="{614C11CB-1D68-4C5A-BB9D-CDE21D5F99D8}" dt="2020-02-19T11:26:58.190" v="1897" actId="26606"/>
          <ac:spMkLst>
            <pc:docMk/>
            <pc:sldMk cId="2353594258" sldId="288"/>
            <ac:spMk id="26" creationId="{7D67C2EE-AFA7-458A-8695-51B546F47323}"/>
          </ac:spMkLst>
        </pc:spChg>
        <pc:spChg chg="add del">
          <ac:chgData name="FALL Pape-Moctar (renexter)" userId="0a36763a-a853-402b-bfbe-aac1dde1ec3c" providerId="ADAL" clId="{614C11CB-1D68-4C5A-BB9D-CDE21D5F99D8}" dt="2020-02-19T11:26:58.190" v="1897" actId="26606"/>
          <ac:spMkLst>
            <pc:docMk/>
            <pc:sldMk cId="2353594258" sldId="288"/>
            <ac:spMk id="28" creationId="{A5271697-90F1-4A23-8EF2-0179F2EAFACB}"/>
          </ac:spMkLst>
        </pc:spChg>
        <pc:spChg chg="add del">
          <ac:chgData name="FALL Pape-Moctar (renexter)" userId="0a36763a-a853-402b-bfbe-aac1dde1ec3c" providerId="ADAL" clId="{614C11CB-1D68-4C5A-BB9D-CDE21D5F99D8}" dt="2020-02-19T11:26:58.190" v="1897" actId="26606"/>
          <ac:spMkLst>
            <pc:docMk/>
            <pc:sldMk cId="2353594258" sldId="288"/>
            <ac:spMk id="30" creationId="{9D800584-727A-48CF-8223-244AD9717CAA}"/>
          </ac:spMkLst>
        </pc:spChg>
        <pc:spChg chg="add del">
          <ac:chgData name="FALL Pape-Moctar (renexter)" userId="0a36763a-a853-402b-bfbe-aac1dde1ec3c" providerId="ADAL" clId="{614C11CB-1D68-4C5A-BB9D-CDE21D5F99D8}" dt="2020-02-19T11:27:01.735" v="1899" actId="26606"/>
          <ac:spMkLst>
            <pc:docMk/>
            <pc:sldMk cId="2353594258" sldId="288"/>
            <ac:spMk id="34" creationId="{9859105F-583F-490C-A164-DF9AC9999461}"/>
          </ac:spMkLst>
        </pc:spChg>
        <pc:spChg chg="add del">
          <ac:chgData name="FALL Pape-Moctar (renexter)" userId="0a36763a-a853-402b-bfbe-aac1dde1ec3c" providerId="ADAL" clId="{614C11CB-1D68-4C5A-BB9D-CDE21D5F99D8}" dt="2020-02-19T11:26:58.190" v="1897" actId="26606"/>
          <ac:spMkLst>
            <pc:docMk/>
            <pc:sldMk cId="2353594258" sldId="288"/>
            <ac:spMk id="54" creationId="{D9F5512A-48E1-4C07-B75E-3CCC517B6804}"/>
          </ac:spMkLst>
        </pc:spChg>
        <pc:spChg chg="add del">
          <ac:chgData name="FALL Pape-Moctar (renexter)" userId="0a36763a-a853-402b-bfbe-aac1dde1ec3c" providerId="ADAL" clId="{614C11CB-1D68-4C5A-BB9D-CDE21D5F99D8}" dt="2020-02-19T11:27:01.735" v="1899" actId="26606"/>
          <ac:spMkLst>
            <pc:docMk/>
            <pc:sldMk cId="2353594258" sldId="288"/>
            <ac:spMk id="56" creationId="{A7D12192-08EC-4B50-8DE1-D803FABF4350}"/>
          </ac:spMkLst>
        </pc:spChg>
        <pc:spChg chg="add del">
          <ac:chgData name="FALL Pape-Moctar (renexter)" userId="0a36763a-a853-402b-bfbe-aac1dde1ec3c" providerId="ADAL" clId="{614C11CB-1D68-4C5A-BB9D-CDE21D5F99D8}" dt="2020-02-19T11:27:01.735" v="1899" actId="26606"/>
          <ac:spMkLst>
            <pc:docMk/>
            <pc:sldMk cId="2353594258" sldId="288"/>
            <ac:spMk id="57" creationId="{5C9F0EA0-386F-444B-80FE-60274499D6C1}"/>
          </ac:spMkLst>
        </pc:spChg>
        <pc:spChg chg="add del">
          <ac:chgData name="FALL Pape-Moctar (renexter)" userId="0a36763a-a853-402b-bfbe-aac1dde1ec3c" providerId="ADAL" clId="{614C11CB-1D68-4C5A-BB9D-CDE21D5F99D8}" dt="2020-02-19T11:27:01.735" v="1899" actId="26606"/>
          <ac:spMkLst>
            <pc:docMk/>
            <pc:sldMk cId="2353594258" sldId="288"/>
            <ac:spMk id="59" creationId="{5AB5C45D-C7A1-415B-948E-994325EF7D14}"/>
          </ac:spMkLst>
        </pc:spChg>
        <pc:spChg chg="add del">
          <ac:chgData name="FALL Pape-Moctar (renexter)" userId="0a36763a-a853-402b-bfbe-aac1dde1ec3c" providerId="ADAL" clId="{614C11CB-1D68-4C5A-BB9D-CDE21D5F99D8}" dt="2020-02-19T11:27:02.384" v="1901" actId="26606"/>
          <ac:spMkLst>
            <pc:docMk/>
            <pc:sldMk cId="2353594258" sldId="288"/>
            <ac:spMk id="61" creationId="{7D67C2EE-AFA7-458A-8695-51B546F47323}"/>
          </ac:spMkLst>
        </pc:spChg>
        <pc:spChg chg="add del">
          <ac:chgData name="FALL Pape-Moctar (renexter)" userId="0a36763a-a853-402b-bfbe-aac1dde1ec3c" providerId="ADAL" clId="{614C11CB-1D68-4C5A-BB9D-CDE21D5F99D8}" dt="2020-02-19T11:27:02.384" v="1901" actId="26606"/>
          <ac:spMkLst>
            <pc:docMk/>
            <pc:sldMk cId="2353594258" sldId="288"/>
            <ac:spMk id="62" creationId="{A5271697-90F1-4A23-8EF2-0179F2EAFACB}"/>
          </ac:spMkLst>
        </pc:spChg>
        <pc:spChg chg="add del">
          <ac:chgData name="FALL Pape-Moctar (renexter)" userId="0a36763a-a853-402b-bfbe-aac1dde1ec3c" providerId="ADAL" clId="{614C11CB-1D68-4C5A-BB9D-CDE21D5F99D8}" dt="2020-02-19T11:27:02.384" v="1901" actId="26606"/>
          <ac:spMkLst>
            <pc:docMk/>
            <pc:sldMk cId="2353594258" sldId="288"/>
            <ac:spMk id="63" creationId="{9D800584-727A-48CF-8223-244AD9717CAA}"/>
          </ac:spMkLst>
        </pc:spChg>
        <pc:spChg chg="add del">
          <ac:chgData name="FALL Pape-Moctar (renexter)" userId="0a36763a-a853-402b-bfbe-aac1dde1ec3c" providerId="ADAL" clId="{614C11CB-1D68-4C5A-BB9D-CDE21D5F99D8}" dt="2020-02-19T11:27:02.384" v="1901" actId="26606"/>
          <ac:spMkLst>
            <pc:docMk/>
            <pc:sldMk cId="2353594258" sldId="288"/>
            <ac:spMk id="66" creationId="{D9F5512A-48E1-4C07-B75E-3CCC517B6804}"/>
          </ac:spMkLst>
        </pc:spChg>
        <pc:spChg chg="add del">
          <ac:chgData name="FALL Pape-Moctar (renexter)" userId="0a36763a-a853-402b-bfbe-aac1dde1ec3c" providerId="ADAL" clId="{614C11CB-1D68-4C5A-BB9D-CDE21D5F99D8}" dt="2020-02-19T11:27:03.686" v="1903" actId="26606"/>
          <ac:spMkLst>
            <pc:docMk/>
            <pc:sldMk cId="2353594258" sldId="288"/>
            <ac:spMk id="68" creationId="{3C915414-2809-4735-A560-0D5FE66700D8}"/>
          </ac:spMkLst>
        </pc:spChg>
        <pc:spChg chg="add del">
          <ac:chgData name="FALL Pape-Moctar (renexter)" userId="0a36763a-a853-402b-bfbe-aac1dde1ec3c" providerId="ADAL" clId="{614C11CB-1D68-4C5A-BB9D-CDE21D5F99D8}" dt="2020-02-19T11:27:03.686" v="1903" actId="26606"/>
          <ac:spMkLst>
            <pc:docMk/>
            <pc:sldMk cId="2353594258" sldId="288"/>
            <ac:spMk id="75" creationId="{6AD3CBDB-3CE9-41FD-94C9-7EF227C8A70B}"/>
          </ac:spMkLst>
        </pc:spChg>
        <pc:spChg chg="add del">
          <ac:chgData name="FALL Pape-Moctar (renexter)" userId="0a36763a-a853-402b-bfbe-aac1dde1ec3c" providerId="ADAL" clId="{614C11CB-1D68-4C5A-BB9D-CDE21D5F99D8}" dt="2020-02-19T11:27:03.686" v="1903" actId="26606"/>
          <ac:spMkLst>
            <pc:docMk/>
            <pc:sldMk cId="2353594258" sldId="288"/>
            <ac:spMk id="76" creationId="{B0F4446F-F851-451D-B28E-147EC3708CD5}"/>
          </ac:spMkLst>
        </pc:spChg>
        <pc:spChg chg="add del">
          <ac:chgData name="FALL Pape-Moctar (renexter)" userId="0a36763a-a853-402b-bfbe-aac1dde1ec3c" providerId="ADAL" clId="{614C11CB-1D68-4C5A-BB9D-CDE21D5F99D8}" dt="2020-02-19T11:27:03.686" v="1903" actId="26606"/>
          <ac:spMkLst>
            <pc:docMk/>
            <pc:sldMk cId="2353594258" sldId="288"/>
            <ac:spMk id="77" creationId="{D665D759-2DF8-4D47-8386-4BA28901A79D}"/>
          </ac:spMkLst>
        </pc:spChg>
        <pc:spChg chg="add">
          <ac:chgData name="FALL Pape-Moctar (renexter)" userId="0a36763a-a853-402b-bfbe-aac1dde1ec3c" providerId="ADAL" clId="{614C11CB-1D68-4C5A-BB9D-CDE21D5F99D8}" dt="2020-02-19T11:27:03.697" v="1904" actId="26606"/>
          <ac:spMkLst>
            <pc:docMk/>
            <pc:sldMk cId="2353594258" sldId="288"/>
            <ac:spMk id="79" creationId="{E777E57D-6A88-4B5B-A068-2BA7FF4E8CCA}"/>
          </ac:spMkLst>
        </pc:spChg>
        <pc:spChg chg="add">
          <ac:chgData name="FALL Pape-Moctar (renexter)" userId="0a36763a-a853-402b-bfbe-aac1dde1ec3c" providerId="ADAL" clId="{614C11CB-1D68-4C5A-BB9D-CDE21D5F99D8}" dt="2020-02-19T11:27:03.697" v="1904" actId="26606"/>
          <ac:spMkLst>
            <pc:docMk/>
            <pc:sldMk cId="2353594258" sldId="288"/>
            <ac:spMk id="80" creationId="{F7117410-A2A4-4085-9ADC-46744551DBDE}"/>
          </ac:spMkLst>
        </pc:spChg>
        <pc:spChg chg="add">
          <ac:chgData name="FALL Pape-Moctar (renexter)" userId="0a36763a-a853-402b-bfbe-aac1dde1ec3c" providerId="ADAL" clId="{614C11CB-1D68-4C5A-BB9D-CDE21D5F99D8}" dt="2020-02-19T11:27:03.697" v="1904" actId="26606"/>
          <ac:spMkLst>
            <pc:docMk/>
            <pc:sldMk cId="2353594258" sldId="288"/>
            <ac:spMk id="81" creationId="{99F74EB5-E547-4FB4-95F5-BCC788F3C4A0}"/>
          </ac:spMkLst>
        </pc:spChg>
        <pc:grpChg chg="add del">
          <ac:chgData name="FALL Pape-Moctar (renexter)" userId="0a36763a-a853-402b-bfbe-aac1dde1ec3c" providerId="ADAL" clId="{614C11CB-1D68-4C5A-BB9D-CDE21D5F99D8}" dt="2020-02-19T11:26:58.190" v="1897" actId="26606"/>
          <ac:grpSpMkLst>
            <pc:docMk/>
            <pc:sldMk cId="2353594258" sldId="288"/>
            <ac:grpSpMk id="32" creationId="{1221A507-76C4-489F-9F32-ECC44C5DC4F7}"/>
          </ac:grpSpMkLst>
        </pc:grpChg>
        <pc:grpChg chg="add del">
          <ac:chgData name="FALL Pape-Moctar (renexter)" userId="0a36763a-a853-402b-bfbe-aac1dde1ec3c" providerId="ADAL" clId="{614C11CB-1D68-4C5A-BB9D-CDE21D5F99D8}" dt="2020-02-19T11:27:02.384" v="1901" actId="26606"/>
          <ac:grpSpMkLst>
            <pc:docMk/>
            <pc:sldMk cId="2353594258" sldId="288"/>
            <ac:grpSpMk id="64" creationId="{1221A507-76C4-489F-9F32-ECC44C5DC4F7}"/>
          </ac:grpSpMkLst>
        </pc:grpChg>
        <pc:grpChg chg="add del">
          <ac:chgData name="FALL Pape-Moctar (renexter)" userId="0a36763a-a853-402b-bfbe-aac1dde1ec3c" providerId="ADAL" clId="{614C11CB-1D68-4C5A-BB9D-CDE21D5F99D8}" dt="2020-02-19T11:27:03.686" v="1903" actId="26606"/>
          <ac:grpSpMkLst>
            <pc:docMk/>
            <pc:sldMk cId="2353594258" sldId="288"/>
            <ac:grpSpMk id="69" creationId="{24413201-85BF-4680-A7D4-10CDBD03569C}"/>
          </ac:grpSpMkLst>
        </pc:grpChg>
        <pc:picChg chg="add del">
          <ac:chgData name="FALL Pape-Moctar (renexter)" userId="0a36763a-a853-402b-bfbe-aac1dde1ec3c" providerId="ADAL" clId="{614C11CB-1D68-4C5A-BB9D-CDE21D5F99D8}" dt="2020-02-19T11:27:01.735" v="1899" actId="26606"/>
          <ac:picMkLst>
            <pc:docMk/>
            <pc:sldMk cId="2353594258" sldId="288"/>
            <ac:picMk id="58" creationId="{62D6955C-623F-4E24-BDCB-C554684CBFD8}"/>
          </ac:picMkLst>
        </pc:picChg>
        <pc:cxnChg chg="add del">
          <ac:chgData name="FALL Pape-Moctar (renexter)" userId="0a36763a-a853-402b-bfbe-aac1dde1ec3c" providerId="ADAL" clId="{614C11CB-1D68-4C5A-BB9D-CDE21D5F99D8}" dt="2020-02-19T11:27:03.686" v="1903" actId="26606"/>
          <ac:cxnSpMkLst>
            <pc:docMk/>
            <pc:sldMk cId="2353594258" sldId="288"/>
            <ac:cxnSpMk id="74" creationId="{A7A08418-733F-4CF2-8F35-C40626A51618}"/>
          </ac:cxnSpMkLst>
        </pc:cxnChg>
      </pc:sldChg>
      <pc:sldChg chg="addSp delSp modSp add">
        <pc:chgData name="FALL Pape-Moctar (renexter)" userId="0a36763a-a853-402b-bfbe-aac1dde1ec3c" providerId="ADAL" clId="{614C11CB-1D68-4C5A-BB9D-CDE21D5F99D8}" dt="2020-02-19T11:36:23.035" v="2092" actId="113"/>
        <pc:sldMkLst>
          <pc:docMk/>
          <pc:sldMk cId="932598409" sldId="289"/>
        </pc:sldMkLst>
        <pc:spChg chg="add del">
          <ac:chgData name="FALL Pape-Moctar (renexter)" userId="0a36763a-a853-402b-bfbe-aac1dde1ec3c" providerId="ADAL" clId="{614C11CB-1D68-4C5A-BB9D-CDE21D5F99D8}" dt="2020-02-19T11:28:44.742" v="1912"/>
          <ac:spMkLst>
            <pc:docMk/>
            <pc:sldMk cId="932598409" sldId="289"/>
            <ac:spMk id="3" creationId="{9C8E075C-E78C-448F-9C3A-6DBDC4485974}"/>
          </ac:spMkLst>
        </pc:spChg>
        <pc:spChg chg="del mod">
          <ac:chgData name="FALL Pape-Moctar (renexter)" userId="0a36763a-a853-402b-bfbe-aac1dde1ec3c" providerId="ADAL" clId="{614C11CB-1D68-4C5A-BB9D-CDE21D5F99D8}" dt="2020-02-19T11:28:47.454" v="1915"/>
          <ac:spMkLst>
            <pc:docMk/>
            <pc:sldMk cId="932598409" sldId="289"/>
            <ac:spMk id="4" creationId="{1D8DAC19-AF38-41C7-9B57-5D581B5F2FB9}"/>
          </ac:spMkLst>
        </pc:spChg>
        <pc:spChg chg="add mod">
          <ac:chgData name="FALL Pape-Moctar (renexter)" userId="0a36763a-a853-402b-bfbe-aac1dde1ec3c" providerId="ADAL" clId="{614C11CB-1D68-4C5A-BB9D-CDE21D5F99D8}" dt="2020-02-19T11:36:23.035" v="2092" actId="113"/>
          <ac:spMkLst>
            <pc:docMk/>
            <pc:sldMk cId="932598409" sldId="289"/>
            <ac:spMk id="5" creationId="{85B46F26-415C-4F8E-8464-8973931033C1}"/>
          </ac:spMkLst>
        </pc:spChg>
        <pc:spChg chg="del">
          <ac:chgData name="FALL Pape-Moctar (renexter)" userId="0a36763a-a853-402b-bfbe-aac1dde1ec3c" providerId="ADAL" clId="{614C11CB-1D68-4C5A-BB9D-CDE21D5F99D8}" dt="2020-02-19T11:29:04.110" v="1918" actId="26606"/>
          <ac:spMkLst>
            <pc:docMk/>
            <pc:sldMk cId="932598409" sldId="289"/>
            <ac:spMk id="79" creationId="{E777E57D-6A88-4B5B-A068-2BA7FF4E8CCA}"/>
          </ac:spMkLst>
        </pc:spChg>
        <pc:spChg chg="del">
          <ac:chgData name="FALL Pape-Moctar (renexter)" userId="0a36763a-a853-402b-bfbe-aac1dde1ec3c" providerId="ADAL" clId="{614C11CB-1D68-4C5A-BB9D-CDE21D5F99D8}" dt="2020-02-19T11:29:04.110" v="1918" actId="26606"/>
          <ac:spMkLst>
            <pc:docMk/>
            <pc:sldMk cId="932598409" sldId="289"/>
            <ac:spMk id="80" creationId="{F7117410-A2A4-4085-9ADC-46744551DBDE}"/>
          </ac:spMkLst>
        </pc:spChg>
        <pc:spChg chg="del">
          <ac:chgData name="FALL Pape-Moctar (renexter)" userId="0a36763a-a853-402b-bfbe-aac1dde1ec3c" providerId="ADAL" clId="{614C11CB-1D68-4C5A-BB9D-CDE21D5F99D8}" dt="2020-02-19T11:29:04.110" v="1918" actId="26606"/>
          <ac:spMkLst>
            <pc:docMk/>
            <pc:sldMk cId="932598409" sldId="289"/>
            <ac:spMk id="81" creationId="{99F74EB5-E547-4FB4-95F5-BCC788F3C4A0}"/>
          </ac:spMkLst>
        </pc:spChg>
        <pc:spChg chg="add">
          <ac:chgData name="FALL Pape-Moctar (renexter)" userId="0a36763a-a853-402b-bfbe-aac1dde1ec3c" providerId="ADAL" clId="{614C11CB-1D68-4C5A-BB9D-CDE21D5F99D8}" dt="2020-02-19T11:29:04.110" v="1918" actId="26606"/>
          <ac:spMkLst>
            <pc:docMk/>
            <pc:sldMk cId="932598409" sldId="289"/>
            <ac:spMk id="86" creationId="{E777E57D-6A88-4B5B-A068-2BA7FF4E8CCA}"/>
          </ac:spMkLst>
        </pc:spChg>
        <pc:spChg chg="add">
          <ac:chgData name="FALL Pape-Moctar (renexter)" userId="0a36763a-a853-402b-bfbe-aac1dde1ec3c" providerId="ADAL" clId="{614C11CB-1D68-4C5A-BB9D-CDE21D5F99D8}" dt="2020-02-19T11:29:04.110" v="1918" actId="26606"/>
          <ac:spMkLst>
            <pc:docMk/>
            <pc:sldMk cId="932598409" sldId="289"/>
            <ac:spMk id="88" creationId="{F7117410-A2A4-4085-9ADC-46744551DBDE}"/>
          </ac:spMkLst>
        </pc:spChg>
        <pc:spChg chg="add">
          <ac:chgData name="FALL Pape-Moctar (renexter)" userId="0a36763a-a853-402b-bfbe-aac1dde1ec3c" providerId="ADAL" clId="{614C11CB-1D68-4C5A-BB9D-CDE21D5F99D8}" dt="2020-02-19T11:29:04.110" v="1918" actId="26606"/>
          <ac:spMkLst>
            <pc:docMk/>
            <pc:sldMk cId="932598409" sldId="289"/>
            <ac:spMk id="90" creationId="{99F74EB5-E547-4FB4-95F5-BCC788F3C4A0}"/>
          </ac:spMkLst>
        </pc:spChg>
      </pc:sldChg>
      <pc:sldChg chg="addSp delSp modSp add">
        <pc:chgData name="FALL Pape-Moctar (renexter)" userId="0a36763a-a853-402b-bfbe-aac1dde1ec3c" providerId="ADAL" clId="{614C11CB-1D68-4C5A-BB9D-CDE21D5F99D8}" dt="2020-02-19T11:32:08.004" v="1938" actId="14100"/>
        <pc:sldMkLst>
          <pc:docMk/>
          <pc:sldMk cId="2084310723" sldId="290"/>
        </pc:sldMkLst>
        <pc:spChg chg="add mod">
          <ac:chgData name="FALL Pape-Moctar (renexter)" userId="0a36763a-a853-402b-bfbe-aac1dde1ec3c" providerId="ADAL" clId="{614C11CB-1D68-4C5A-BB9D-CDE21D5F99D8}" dt="2020-02-19T11:32:08.004" v="1938" actId="14100"/>
          <ac:spMkLst>
            <pc:docMk/>
            <pc:sldMk cId="2084310723" sldId="290"/>
            <ac:spMk id="3" creationId="{B8AC83C9-0E6C-4B44-A3B3-5A26AF14838E}"/>
          </ac:spMkLst>
        </pc:spChg>
        <pc:spChg chg="del mod">
          <ac:chgData name="FALL Pape-Moctar (renexter)" userId="0a36763a-a853-402b-bfbe-aac1dde1ec3c" providerId="ADAL" clId="{614C11CB-1D68-4C5A-BB9D-CDE21D5F99D8}" dt="2020-02-19T11:30:51.957" v="1923"/>
          <ac:spMkLst>
            <pc:docMk/>
            <pc:sldMk cId="2084310723" sldId="290"/>
            <ac:spMk id="4" creationId="{1D8DAC19-AF38-41C7-9B57-5D581B5F2FB9}"/>
          </ac:spMkLst>
        </pc:spChg>
      </pc:sldChg>
      <pc:sldChg chg="addSp delSp modSp add">
        <pc:chgData name="FALL Pape-Moctar (renexter)" userId="0a36763a-a853-402b-bfbe-aac1dde1ec3c" providerId="ADAL" clId="{614C11CB-1D68-4C5A-BB9D-CDE21D5F99D8}" dt="2020-02-19T11:39:44.099" v="2280" actId="20577"/>
        <pc:sldMkLst>
          <pc:docMk/>
          <pc:sldMk cId="614003852" sldId="291"/>
        </pc:sldMkLst>
        <pc:spChg chg="del mod">
          <ac:chgData name="FALL Pape-Moctar (renexter)" userId="0a36763a-a853-402b-bfbe-aac1dde1ec3c" providerId="ADAL" clId="{614C11CB-1D68-4C5A-BB9D-CDE21D5F99D8}" dt="2020-02-19T11:33:51.882" v="1942"/>
          <ac:spMkLst>
            <pc:docMk/>
            <pc:sldMk cId="614003852" sldId="291"/>
            <ac:spMk id="3" creationId="{B8AC83C9-0E6C-4B44-A3B3-5A26AF14838E}"/>
          </ac:spMkLst>
        </pc:spChg>
        <pc:spChg chg="add del mod">
          <ac:chgData name="FALL Pape-Moctar (renexter)" userId="0a36763a-a853-402b-bfbe-aac1dde1ec3c" providerId="ADAL" clId="{614C11CB-1D68-4C5A-BB9D-CDE21D5F99D8}" dt="2020-02-19T11:39:44.099" v="2280" actId="20577"/>
          <ac:spMkLst>
            <pc:docMk/>
            <pc:sldMk cId="614003852" sldId="291"/>
            <ac:spMk id="4" creationId="{6DF6F236-6BE5-45EC-A09A-CADE2774432C}"/>
          </ac:spMkLst>
        </pc:spChg>
        <pc:spChg chg="add del mod">
          <ac:chgData name="FALL Pape-Moctar (renexter)" userId="0a36763a-a853-402b-bfbe-aac1dde1ec3c" providerId="ADAL" clId="{614C11CB-1D68-4C5A-BB9D-CDE21D5F99D8}" dt="2020-02-19T11:33:57.462" v="1944" actId="478"/>
          <ac:spMkLst>
            <pc:docMk/>
            <pc:sldMk cId="614003852" sldId="291"/>
            <ac:spMk id="5" creationId="{4E9E6417-FCA2-41AD-9C11-7B083CF0D17D}"/>
          </ac:spMkLst>
        </pc:spChg>
      </pc:sldChg>
      <pc:sldChg chg="addSp delSp modSp add mod setBg">
        <pc:chgData name="FALL Pape-Moctar (renexter)" userId="0a36763a-a853-402b-bfbe-aac1dde1ec3c" providerId="ADAL" clId="{614C11CB-1D68-4C5A-BB9D-CDE21D5F99D8}" dt="2020-02-19T12:18:21.564" v="2943" actId="20577"/>
        <pc:sldMkLst>
          <pc:docMk/>
          <pc:sldMk cId="3663260872" sldId="292"/>
        </pc:sldMkLst>
        <pc:spChg chg="mod">
          <ac:chgData name="FALL Pape-Moctar (renexter)" userId="0a36763a-a853-402b-bfbe-aac1dde1ec3c" providerId="ADAL" clId="{614C11CB-1D68-4C5A-BB9D-CDE21D5F99D8}" dt="2020-02-19T12:18:21.564" v="2943" actId="20577"/>
          <ac:spMkLst>
            <pc:docMk/>
            <pc:sldMk cId="3663260872" sldId="292"/>
            <ac:spMk id="2" creationId="{BFFDF2D1-A43E-40CF-A34F-A0CE487B7BB7}"/>
          </ac:spMkLst>
        </pc:spChg>
        <pc:spChg chg="del">
          <ac:chgData name="FALL Pape-Moctar (renexter)" userId="0a36763a-a853-402b-bfbe-aac1dde1ec3c" providerId="ADAL" clId="{614C11CB-1D68-4C5A-BB9D-CDE21D5F99D8}" dt="2020-02-19T12:16:16.828" v="2916"/>
          <ac:spMkLst>
            <pc:docMk/>
            <pc:sldMk cId="3663260872" sldId="292"/>
            <ac:spMk id="3" creationId="{F8887C86-EFF6-4D86-B37E-B13A49AB7C8C}"/>
          </ac:spMkLst>
        </pc:spChg>
        <pc:spChg chg="ord">
          <ac:chgData name="FALL Pape-Moctar (renexter)" userId="0a36763a-a853-402b-bfbe-aac1dde1ec3c" providerId="ADAL" clId="{614C11CB-1D68-4C5A-BB9D-CDE21D5F99D8}" dt="2020-02-19T12:16:26.868" v="2918" actId="26606"/>
          <ac:spMkLst>
            <pc:docMk/>
            <pc:sldMk cId="3663260872" sldId="292"/>
            <ac:spMk id="4" creationId="{37A9CDAE-1C69-435A-875E-E30A3EFE4B22}"/>
          </ac:spMkLst>
        </pc:spChg>
        <pc:spChg chg="add del mod">
          <ac:chgData name="FALL Pape-Moctar (renexter)" userId="0a36763a-a853-402b-bfbe-aac1dde1ec3c" providerId="ADAL" clId="{614C11CB-1D68-4C5A-BB9D-CDE21D5F99D8}" dt="2020-02-19T12:18:09.343" v="2929"/>
          <ac:spMkLst>
            <pc:docMk/>
            <pc:sldMk cId="3663260872" sldId="292"/>
            <ac:spMk id="5" creationId="{1EF4A0B9-69A0-4E8B-AF18-41C27D5AD96C}"/>
          </ac:spMkLst>
        </pc:spChg>
        <pc:spChg chg="add del">
          <ac:chgData name="FALL Pape-Moctar (renexter)" userId="0a36763a-a853-402b-bfbe-aac1dde1ec3c" providerId="ADAL" clId="{614C11CB-1D68-4C5A-BB9D-CDE21D5F99D8}" dt="2020-02-19T12:16:26.868" v="2918" actId="26606"/>
          <ac:spMkLst>
            <pc:docMk/>
            <pc:sldMk cId="3663260872" sldId="292"/>
            <ac:spMk id="71" creationId="{73C994B4-9721-4148-9EEC-6793CECDE8DD}"/>
          </ac:spMkLst>
        </pc:spChg>
        <pc:spChg chg="add del">
          <ac:chgData name="FALL Pape-Moctar (renexter)" userId="0a36763a-a853-402b-bfbe-aac1dde1ec3c" providerId="ADAL" clId="{614C11CB-1D68-4C5A-BB9D-CDE21D5F99D8}" dt="2020-02-19T12:16:26.868" v="2918" actId="26606"/>
          <ac:spMkLst>
            <pc:docMk/>
            <pc:sldMk cId="3663260872" sldId="292"/>
            <ac:spMk id="73" creationId="{F9D95E49-763A-4886-B038-82F734740554}"/>
          </ac:spMkLst>
        </pc:spChg>
        <pc:spChg chg="add del">
          <ac:chgData name="FALL Pape-Moctar (renexter)" userId="0a36763a-a853-402b-bfbe-aac1dde1ec3c" providerId="ADAL" clId="{614C11CB-1D68-4C5A-BB9D-CDE21D5F99D8}" dt="2020-02-19T12:16:26.868" v="2918" actId="26606"/>
          <ac:spMkLst>
            <pc:docMk/>
            <pc:sldMk cId="3663260872" sldId="292"/>
            <ac:spMk id="75" creationId="{34E33693-FE80-4917-AEA7-483376DB73F5}"/>
          </ac:spMkLst>
        </pc:spChg>
        <pc:spChg chg="add del">
          <ac:chgData name="FALL Pape-Moctar (renexter)" userId="0a36763a-a853-402b-bfbe-aac1dde1ec3c" providerId="ADAL" clId="{614C11CB-1D68-4C5A-BB9D-CDE21D5F99D8}" dt="2020-02-19T12:16:26.868" v="2918" actId="26606"/>
          <ac:spMkLst>
            <pc:docMk/>
            <pc:sldMk cId="3663260872" sldId="292"/>
            <ac:spMk id="77" creationId="{571D9C16-36A8-460D-9F4C-BE495BA3C42E}"/>
          </ac:spMkLst>
        </pc:spChg>
        <pc:spChg chg="add del">
          <ac:chgData name="FALL Pape-Moctar (renexter)" userId="0a36763a-a853-402b-bfbe-aac1dde1ec3c" providerId="ADAL" clId="{614C11CB-1D68-4C5A-BB9D-CDE21D5F99D8}" dt="2020-02-19T12:16:26.868" v="2918" actId="26606"/>
          <ac:spMkLst>
            <pc:docMk/>
            <pc:sldMk cId="3663260872" sldId="292"/>
            <ac:spMk id="79" creationId="{C411D842-D027-45A2-981F-6B76E11EE24F}"/>
          </ac:spMkLst>
        </pc:spChg>
        <pc:picChg chg="add del mod">
          <ac:chgData name="FALL Pape-Moctar (renexter)" userId="0a36763a-a853-402b-bfbe-aac1dde1ec3c" providerId="ADAL" clId="{614C11CB-1D68-4C5A-BB9D-CDE21D5F99D8}" dt="2020-02-19T12:16:36.381" v="2921" actId="478"/>
          <ac:picMkLst>
            <pc:docMk/>
            <pc:sldMk cId="3663260872" sldId="292"/>
            <ac:picMk id="11266" creationId="{49670847-71FE-4D7C-9C29-2693E0B68F73}"/>
          </ac:picMkLst>
        </pc:picChg>
        <pc:picChg chg="add del mod">
          <ac:chgData name="FALL Pape-Moctar (renexter)" userId="0a36763a-a853-402b-bfbe-aac1dde1ec3c" providerId="ADAL" clId="{614C11CB-1D68-4C5A-BB9D-CDE21D5F99D8}" dt="2020-02-19T12:17:38.407" v="2924" actId="478"/>
          <ac:picMkLst>
            <pc:docMk/>
            <pc:sldMk cId="3663260872" sldId="292"/>
            <ac:picMk id="11268" creationId="{879E1EEF-56F6-4332-BB5C-F7A148289D40}"/>
          </ac:picMkLst>
        </pc:picChg>
        <pc:picChg chg="add">
          <ac:chgData name="FALL Pape-Moctar (renexter)" userId="0a36763a-a853-402b-bfbe-aac1dde1ec3c" providerId="ADAL" clId="{614C11CB-1D68-4C5A-BB9D-CDE21D5F99D8}" dt="2020-02-19T12:18:09.343" v="2929"/>
          <ac:picMkLst>
            <pc:docMk/>
            <pc:sldMk cId="3663260872" sldId="292"/>
            <ac:picMk id="11270" creationId="{2897D340-9234-415D-9FDF-4F2B08968C4A}"/>
          </ac:picMkLst>
        </pc:picChg>
        <pc:cxnChg chg="add del">
          <ac:chgData name="FALL Pape-Moctar (renexter)" userId="0a36763a-a853-402b-bfbe-aac1dde1ec3c" providerId="ADAL" clId="{614C11CB-1D68-4C5A-BB9D-CDE21D5F99D8}" dt="2020-02-19T12:16:26.868" v="2918" actId="26606"/>
          <ac:cxnSpMkLst>
            <pc:docMk/>
            <pc:sldMk cId="3663260872" sldId="292"/>
            <ac:cxnSpMk id="81" creationId="{3EFADC67-92A1-44FB-8691-D8CD71A21EFA}"/>
          </ac:cxnSpMkLst>
        </pc:cxnChg>
        <pc:cxnChg chg="add del">
          <ac:chgData name="FALL Pape-Moctar (renexter)" userId="0a36763a-a853-402b-bfbe-aac1dde1ec3c" providerId="ADAL" clId="{614C11CB-1D68-4C5A-BB9D-CDE21D5F99D8}" dt="2020-02-19T12:16:26.868" v="2918" actId="26606"/>
          <ac:cxnSpMkLst>
            <pc:docMk/>
            <pc:sldMk cId="3663260872" sldId="292"/>
            <ac:cxnSpMk id="83" creationId="{EE9C6408-AA0E-411D-A5D2-E5F13306F898}"/>
          </ac:cxnSpMkLst>
        </pc:cxnChg>
      </pc:sldChg>
      <pc:sldChg chg="addSp delSp modSp add">
        <pc:chgData name="FALL Pape-Moctar (renexter)" userId="0a36763a-a853-402b-bfbe-aac1dde1ec3c" providerId="ADAL" clId="{614C11CB-1D68-4C5A-BB9D-CDE21D5F99D8}" dt="2020-02-19T12:24:17.549" v="2980" actId="478"/>
        <pc:sldMkLst>
          <pc:docMk/>
          <pc:sldMk cId="460054804" sldId="293"/>
        </pc:sldMkLst>
        <pc:spChg chg="mod">
          <ac:chgData name="FALL Pape-Moctar (renexter)" userId="0a36763a-a853-402b-bfbe-aac1dde1ec3c" providerId="ADAL" clId="{614C11CB-1D68-4C5A-BB9D-CDE21D5F99D8}" dt="2020-02-19T12:24:11.757" v="2979" actId="20577"/>
          <ac:spMkLst>
            <pc:docMk/>
            <pc:sldMk cId="460054804" sldId="293"/>
            <ac:spMk id="2" creationId="{07E54FCB-C60B-47A7-8EAF-F44DEDF52543}"/>
          </ac:spMkLst>
        </pc:spChg>
        <pc:spChg chg="del">
          <ac:chgData name="FALL Pape-Moctar (renexter)" userId="0a36763a-a853-402b-bfbe-aac1dde1ec3c" providerId="ADAL" clId="{614C11CB-1D68-4C5A-BB9D-CDE21D5F99D8}" dt="2020-02-19T12:22:50.862" v="2945"/>
          <ac:spMkLst>
            <pc:docMk/>
            <pc:sldMk cId="460054804" sldId="293"/>
            <ac:spMk id="3" creationId="{2F6F78A5-616F-49ED-A42E-AE633F1F6717}"/>
          </ac:spMkLst>
        </pc:spChg>
        <pc:spChg chg="add mod">
          <ac:chgData name="FALL Pape-Moctar (renexter)" userId="0a36763a-a853-402b-bfbe-aac1dde1ec3c" providerId="ADAL" clId="{614C11CB-1D68-4C5A-BB9D-CDE21D5F99D8}" dt="2020-02-19T12:24:17.549" v="2980" actId="478"/>
          <ac:spMkLst>
            <pc:docMk/>
            <pc:sldMk cId="460054804" sldId="293"/>
            <ac:spMk id="6" creationId="{3476568A-2424-4FB4-8403-B748B6C0DFC2}"/>
          </ac:spMkLst>
        </pc:spChg>
        <pc:picChg chg="add mod">
          <ac:chgData name="FALL Pape-Moctar (renexter)" userId="0a36763a-a853-402b-bfbe-aac1dde1ec3c" providerId="ADAL" clId="{614C11CB-1D68-4C5A-BB9D-CDE21D5F99D8}" dt="2020-02-19T12:24:00.845" v="2950" actId="14100"/>
          <ac:picMkLst>
            <pc:docMk/>
            <pc:sldMk cId="460054804" sldId="293"/>
            <ac:picMk id="5" creationId="{ECC0DFA7-370A-4B74-B9FF-172830B1BABC}"/>
          </ac:picMkLst>
        </pc:picChg>
        <pc:picChg chg="add del">
          <ac:chgData name="FALL Pape-Moctar (renexter)" userId="0a36763a-a853-402b-bfbe-aac1dde1ec3c" providerId="ADAL" clId="{614C11CB-1D68-4C5A-BB9D-CDE21D5F99D8}" dt="2020-02-19T12:24:17.549" v="2980" actId="478"/>
          <ac:picMkLst>
            <pc:docMk/>
            <pc:sldMk cId="460054804" sldId="293"/>
            <ac:picMk id="12290" creationId="{862EF685-C56D-411E-8A83-82B2898760E8}"/>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D461D1-E484-4653-90F8-0BF445B2210F}"/>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AE00526C-A62C-42C9-BF7C-E0038988E1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33B4842D-7847-44F0-974C-862E35AE8199}"/>
              </a:ext>
            </a:extLst>
          </p:cNvPr>
          <p:cNvSpPr>
            <a:spLocks noGrp="1"/>
          </p:cNvSpPr>
          <p:nvPr>
            <p:ph type="dt" sz="half" idx="10"/>
          </p:nvPr>
        </p:nvSpPr>
        <p:spPr/>
        <p:txBody>
          <a:bodyPr/>
          <a:lstStyle/>
          <a:p>
            <a:fld id="{F7AA1180-2862-497D-9B8B-0F10BA326607}" type="datetimeFigureOut">
              <a:rPr lang="fr-FR" smtClean="0"/>
              <a:t>19/02/2020</a:t>
            </a:fld>
            <a:endParaRPr lang="fr-FR"/>
          </a:p>
        </p:txBody>
      </p:sp>
      <p:sp>
        <p:nvSpPr>
          <p:cNvPr id="5" name="Espace réservé du pied de page 4">
            <a:extLst>
              <a:ext uri="{FF2B5EF4-FFF2-40B4-BE49-F238E27FC236}">
                <a16:creationId xmlns:a16="http://schemas.microsoft.com/office/drawing/2014/main" id="{15CFDBCA-6680-4551-A3DE-AEA2FF3582B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3CEFD72-62CA-4FE3-A9DD-4DC849C83786}"/>
              </a:ext>
            </a:extLst>
          </p:cNvPr>
          <p:cNvSpPr>
            <a:spLocks noGrp="1"/>
          </p:cNvSpPr>
          <p:nvPr>
            <p:ph type="sldNum" sz="quarter" idx="12"/>
          </p:nvPr>
        </p:nvSpPr>
        <p:spPr/>
        <p:txBody>
          <a:bodyPr/>
          <a:lstStyle/>
          <a:p>
            <a:fld id="{9AC6BE02-38BC-495C-9C03-F25779A5B20D}" type="slidenum">
              <a:rPr lang="fr-FR" smtClean="0"/>
              <a:t>‹N°›</a:t>
            </a:fld>
            <a:endParaRPr lang="fr-FR"/>
          </a:p>
        </p:txBody>
      </p:sp>
    </p:spTree>
    <p:extLst>
      <p:ext uri="{BB962C8B-B14F-4D97-AF65-F5344CB8AC3E}">
        <p14:creationId xmlns:p14="http://schemas.microsoft.com/office/powerpoint/2010/main" val="1861586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A9CF3D-CC77-4083-A8B8-0741EA1AFF60}"/>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D206900D-9DD8-4884-A075-8475EAB4D6BC}"/>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6E53494-7032-4553-BFC9-8F26BE728A0F}"/>
              </a:ext>
            </a:extLst>
          </p:cNvPr>
          <p:cNvSpPr>
            <a:spLocks noGrp="1"/>
          </p:cNvSpPr>
          <p:nvPr>
            <p:ph type="dt" sz="half" idx="10"/>
          </p:nvPr>
        </p:nvSpPr>
        <p:spPr/>
        <p:txBody>
          <a:bodyPr/>
          <a:lstStyle/>
          <a:p>
            <a:fld id="{F7AA1180-2862-497D-9B8B-0F10BA326607}" type="datetimeFigureOut">
              <a:rPr lang="fr-FR" smtClean="0"/>
              <a:t>19/02/2020</a:t>
            </a:fld>
            <a:endParaRPr lang="fr-FR"/>
          </a:p>
        </p:txBody>
      </p:sp>
      <p:sp>
        <p:nvSpPr>
          <p:cNvPr id="5" name="Espace réservé du pied de page 4">
            <a:extLst>
              <a:ext uri="{FF2B5EF4-FFF2-40B4-BE49-F238E27FC236}">
                <a16:creationId xmlns:a16="http://schemas.microsoft.com/office/drawing/2014/main" id="{D63CA163-9BA5-49CA-B78B-CB5130AA83F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01B17A2-7EE1-4EB4-8184-5370CBEFFF19}"/>
              </a:ext>
            </a:extLst>
          </p:cNvPr>
          <p:cNvSpPr>
            <a:spLocks noGrp="1"/>
          </p:cNvSpPr>
          <p:nvPr>
            <p:ph type="sldNum" sz="quarter" idx="12"/>
          </p:nvPr>
        </p:nvSpPr>
        <p:spPr/>
        <p:txBody>
          <a:bodyPr/>
          <a:lstStyle/>
          <a:p>
            <a:fld id="{9AC6BE02-38BC-495C-9C03-F25779A5B20D}" type="slidenum">
              <a:rPr lang="fr-FR" smtClean="0"/>
              <a:t>‹N°›</a:t>
            </a:fld>
            <a:endParaRPr lang="fr-FR"/>
          </a:p>
        </p:txBody>
      </p:sp>
    </p:spTree>
    <p:extLst>
      <p:ext uri="{BB962C8B-B14F-4D97-AF65-F5344CB8AC3E}">
        <p14:creationId xmlns:p14="http://schemas.microsoft.com/office/powerpoint/2010/main" val="1929656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5CAB9CB-7D1B-4CBD-9111-766375DDE28D}"/>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06BA2FA5-4DA2-4633-BC7B-B7F49E19DD91}"/>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D479A81-5279-41E9-AFD7-8CC27B592636}"/>
              </a:ext>
            </a:extLst>
          </p:cNvPr>
          <p:cNvSpPr>
            <a:spLocks noGrp="1"/>
          </p:cNvSpPr>
          <p:nvPr>
            <p:ph type="dt" sz="half" idx="10"/>
          </p:nvPr>
        </p:nvSpPr>
        <p:spPr/>
        <p:txBody>
          <a:bodyPr/>
          <a:lstStyle/>
          <a:p>
            <a:fld id="{F7AA1180-2862-497D-9B8B-0F10BA326607}" type="datetimeFigureOut">
              <a:rPr lang="fr-FR" smtClean="0"/>
              <a:t>19/02/2020</a:t>
            </a:fld>
            <a:endParaRPr lang="fr-FR"/>
          </a:p>
        </p:txBody>
      </p:sp>
      <p:sp>
        <p:nvSpPr>
          <p:cNvPr id="5" name="Espace réservé du pied de page 4">
            <a:extLst>
              <a:ext uri="{FF2B5EF4-FFF2-40B4-BE49-F238E27FC236}">
                <a16:creationId xmlns:a16="http://schemas.microsoft.com/office/drawing/2014/main" id="{9BC31637-D786-4E5C-B5B0-D3BC26C46BF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71F3826-8365-4C77-B6F7-712A93F1B46B}"/>
              </a:ext>
            </a:extLst>
          </p:cNvPr>
          <p:cNvSpPr>
            <a:spLocks noGrp="1"/>
          </p:cNvSpPr>
          <p:nvPr>
            <p:ph type="sldNum" sz="quarter" idx="12"/>
          </p:nvPr>
        </p:nvSpPr>
        <p:spPr/>
        <p:txBody>
          <a:bodyPr/>
          <a:lstStyle/>
          <a:p>
            <a:fld id="{9AC6BE02-38BC-495C-9C03-F25779A5B20D}" type="slidenum">
              <a:rPr lang="fr-FR" smtClean="0"/>
              <a:t>‹N°›</a:t>
            </a:fld>
            <a:endParaRPr lang="fr-FR"/>
          </a:p>
        </p:txBody>
      </p:sp>
    </p:spTree>
    <p:extLst>
      <p:ext uri="{BB962C8B-B14F-4D97-AF65-F5344CB8AC3E}">
        <p14:creationId xmlns:p14="http://schemas.microsoft.com/office/powerpoint/2010/main" val="3046818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8D63EC-7043-43AA-89C9-091DB258BAF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C64E53D-5F45-4064-87D6-13B9CF50383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E1DA050-1CCA-4BAE-9C72-67B7FE0BE02E}"/>
              </a:ext>
            </a:extLst>
          </p:cNvPr>
          <p:cNvSpPr>
            <a:spLocks noGrp="1"/>
          </p:cNvSpPr>
          <p:nvPr>
            <p:ph type="dt" sz="half" idx="10"/>
          </p:nvPr>
        </p:nvSpPr>
        <p:spPr/>
        <p:txBody>
          <a:bodyPr/>
          <a:lstStyle/>
          <a:p>
            <a:fld id="{F7AA1180-2862-497D-9B8B-0F10BA326607}" type="datetimeFigureOut">
              <a:rPr lang="fr-FR" smtClean="0"/>
              <a:t>19/02/2020</a:t>
            </a:fld>
            <a:endParaRPr lang="fr-FR"/>
          </a:p>
        </p:txBody>
      </p:sp>
      <p:sp>
        <p:nvSpPr>
          <p:cNvPr id="5" name="Espace réservé du pied de page 4">
            <a:extLst>
              <a:ext uri="{FF2B5EF4-FFF2-40B4-BE49-F238E27FC236}">
                <a16:creationId xmlns:a16="http://schemas.microsoft.com/office/drawing/2014/main" id="{25264E17-B0A9-4A40-95CA-5FBD8B48651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4443FA9-B66B-4F65-ACFD-F200065D18C2}"/>
              </a:ext>
            </a:extLst>
          </p:cNvPr>
          <p:cNvSpPr>
            <a:spLocks noGrp="1"/>
          </p:cNvSpPr>
          <p:nvPr>
            <p:ph type="sldNum" sz="quarter" idx="12"/>
          </p:nvPr>
        </p:nvSpPr>
        <p:spPr/>
        <p:txBody>
          <a:bodyPr/>
          <a:lstStyle/>
          <a:p>
            <a:fld id="{9AC6BE02-38BC-495C-9C03-F25779A5B20D}" type="slidenum">
              <a:rPr lang="fr-FR" smtClean="0"/>
              <a:t>‹N°›</a:t>
            </a:fld>
            <a:endParaRPr lang="fr-FR"/>
          </a:p>
        </p:txBody>
      </p:sp>
    </p:spTree>
    <p:extLst>
      <p:ext uri="{BB962C8B-B14F-4D97-AF65-F5344CB8AC3E}">
        <p14:creationId xmlns:p14="http://schemas.microsoft.com/office/powerpoint/2010/main" val="3080959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72D80B-102E-4405-8EC4-F4DC14776A1D}"/>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922559DC-EAFB-491B-A63D-A3AC88D57A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B2EB9C2F-654C-4752-9FAC-E88A6D14244D}"/>
              </a:ext>
            </a:extLst>
          </p:cNvPr>
          <p:cNvSpPr>
            <a:spLocks noGrp="1"/>
          </p:cNvSpPr>
          <p:nvPr>
            <p:ph type="dt" sz="half" idx="10"/>
          </p:nvPr>
        </p:nvSpPr>
        <p:spPr/>
        <p:txBody>
          <a:bodyPr/>
          <a:lstStyle/>
          <a:p>
            <a:fld id="{F7AA1180-2862-497D-9B8B-0F10BA326607}" type="datetimeFigureOut">
              <a:rPr lang="fr-FR" smtClean="0"/>
              <a:t>19/02/2020</a:t>
            </a:fld>
            <a:endParaRPr lang="fr-FR"/>
          </a:p>
        </p:txBody>
      </p:sp>
      <p:sp>
        <p:nvSpPr>
          <p:cNvPr id="5" name="Espace réservé du pied de page 4">
            <a:extLst>
              <a:ext uri="{FF2B5EF4-FFF2-40B4-BE49-F238E27FC236}">
                <a16:creationId xmlns:a16="http://schemas.microsoft.com/office/drawing/2014/main" id="{A833D21F-E4DC-4580-A4CB-E28BFDFF7E7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D7D0888-7889-4EF5-B808-789D2F8C8ACB}"/>
              </a:ext>
            </a:extLst>
          </p:cNvPr>
          <p:cNvSpPr>
            <a:spLocks noGrp="1"/>
          </p:cNvSpPr>
          <p:nvPr>
            <p:ph type="sldNum" sz="quarter" idx="12"/>
          </p:nvPr>
        </p:nvSpPr>
        <p:spPr/>
        <p:txBody>
          <a:bodyPr/>
          <a:lstStyle/>
          <a:p>
            <a:fld id="{9AC6BE02-38BC-495C-9C03-F25779A5B20D}" type="slidenum">
              <a:rPr lang="fr-FR" smtClean="0"/>
              <a:t>‹N°›</a:t>
            </a:fld>
            <a:endParaRPr lang="fr-FR"/>
          </a:p>
        </p:txBody>
      </p:sp>
    </p:spTree>
    <p:extLst>
      <p:ext uri="{BB962C8B-B14F-4D97-AF65-F5344CB8AC3E}">
        <p14:creationId xmlns:p14="http://schemas.microsoft.com/office/powerpoint/2010/main" val="1477439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D28213-6CC7-40CB-BAFF-2B4A4624FE3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39BEDF8-8054-4CDE-A7E9-7B5BB4A2946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619E2D6-1AD3-4230-B874-06FEC8E440A2}"/>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459E8A07-04EA-4978-A7FA-3E47667C15F0}"/>
              </a:ext>
            </a:extLst>
          </p:cNvPr>
          <p:cNvSpPr>
            <a:spLocks noGrp="1"/>
          </p:cNvSpPr>
          <p:nvPr>
            <p:ph type="dt" sz="half" idx="10"/>
          </p:nvPr>
        </p:nvSpPr>
        <p:spPr/>
        <p:txBody>
          <a:bodyPr/>
          <a:lstStyle/>
          <a:p>
            <a:fld id="{F7AA1180-2862-497D-9B8B-0F10BA326607}" type="datetimeFigureOut">
              <a:rPr lang="fr-FR" smtClean="0"/>
              <a:t>19/02/2020</a:t>
            </a:fld>
            <a:endParaRPr lang="fr-FR"/>
          </a:p>
        </p:txBody>
      </p:sp>
      <p:sp>
        <p:nvSpPr>
          <p:cNvPr id="6" name="Espace réservé du pied de page 5">
            <a:extLst>
              <a:ext uri="{FF2B5EF4-FFF2-40B4-BE49-F238E27FC236}">
                <a16:creationId xmlns:a16="http://schemas.microsoft.com/office/drawing/2014/main" id="{DA2AC94A-504F-484D-BF64-1BBE46C772E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B0FCC24-9F32-457B-A87A-259BA3ED974E}"/>
              </a:ext>
            </a:extLst>
          </p:cNvPr>
          <p:cNvSpPr>
            <a:spLocks noGrp="1"/>
          </p:cNvSpPr>
          <p:nvPr>
            <p:ph type="sldNum" sz="quarter" idx="12"/>
          </p:nvPr>
        </p:nvSpPr>
        <p:spPr/>
        <p:txBody>
          <a:bodyPr/>
          <a:lstStyle/>
          <a:p>
            <a:fld id="{9AC6BE02-38BC-495C-9C03-F25779A5B20D}" type="slidenum">
              <a:rPr lang="fr-FR" smtClean="0"/>
              <a:t>‹N°›</a:t>
            </a:fld>
            <a:endParaRPr lang="fr-FR"/>
          </a:p>
        </p:txBody>
      </p:sp>
    </p:spTree>
    <p:extLst>
      <p:ext uri="{BB962C8B-B14F-4D97-AF65-F5344CB8AC3E}">
        <p14:creationId xmlns:p14="http://schemas.microsoft.com/office/powerpoint/2010/main" val="4065693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98E663-CAE4-4640-89C9-BD05263CE8C4}"/>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4837264-DCD1-4B02-A89C-4823F425F4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155FE6D6-709B-4943-B107-65AFD998C4FC}"/>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D4FB59F7-DBD5-4421-A2D7-22E4C960A4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A651D9F9-77CC-427D-A63A-93A3C83F31B0}"/>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3CC30CA6-76A6-469D-AA19-99E56DCED1D5}"/>
              </a:ext>
            </a:extLst>
          </p:cNvPr>
          <p:cNvSpPr>
            <a:spLocks noGrp="1"/>
          </p:cNvSpPr>
          <p:nvPr>
            <p:ph type="dt" sz="half" idx="10"/>
          </p:nvPr>
        </p:nvSpPr>
        <p:spPr/>
        <p:txBody>
          <a:bodyPr/>
          <a:lstStyle/>
          <a:p>
            <a:fld id="{F7AA1180-2862-497D-9B8B-0F10BA326607}" type="datetimeFigureOut">
              <a:rPr lang="fr-FR" smtClean="0"/>
              <a:t>19/02/2020</a:t>
            </a:fld>
            <a:endParaRPr lang="fr-FR"/>
          </a:p>
        </p:txBody>
      </p:sp>
      <p:sp>
        <p:nvSpPr>
          <p:cNvPr id="8" name="Espace réservé du pied de page 7">
            <a:extLst>
              <a:ext uri="{FF2B5EF4-FFF2-40B4-BE49-F238E27FC236}">
                <a16:creationId xmlns:a16="http://schemas.microsoft.com/office/drawing/2014/main" id="{083B101F-82B2-424A-80FF-73EB24F5E1CC}"/>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ED4F3893-7756-4DC7-80FC-BC1C253F5B62}"/>
              </a:ext>
            </a:extLst>
          </p:cNvPr>
          <p:cNvSpPr>
            <a:spLocks noGrp="1"/>
          </p:cNvSpPr>
          <p:nvPr>
            <p:ph type="sldNum" sz="quarter" idx="12"/>
          </p:nvPr>
        </p:nvSpPr>
        <p:spPr/>
        <p:txBody>
          <a:bodyPr/>
          <a:lstStyle/>
          <a:p>
            <a:fld id="{9AC6BE02-38BC-495C-9C03-F25779A5B20D}" type="slidenum">
              <a:rPr lang="fr-FR" smtClean="0"/>
              <a:t>‹N°›</a:t>
            </a:fld>
            <a:endParaRPr lang="fr-FR"/>
          </a:p>
        </p:txBody>
      </p:sp>
    </p:spTree>
    <p:extLst>
      <p:ext uri="{BB962C8B-B14F-4D97-AF65-F5344CB8AC3E}">
        <p14:creationId xmlns:p14="http://schemas.microsoft.com/office/powerpoint/2010/main" val="1868845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451FEF-6A72-474D-812A-4C8BD006F33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19EC9E05-6571-439B-A707-5E45865E2ECF}"/>
              </a:ext>
            </a:extLst>
          </p:cNvPr>
          <p:cNvSpPr>
            <a:spLocks noGrp="1"/>
          </p:cNvSpPr>
          <p:nvPr>
            <p:ph type="dt" sz="half" idx="10"/>
          </p:nvPr>
        </p:nvSpPr>
        <p:spPr/>
        <p:txBody>
          <a:bodyPr/>
          <a:lstStyle/>
          <a:p>
            <a:fld id="{F7AA1180-2862-497D-9B8B-0F10BA326607}" type="datetimeFigureOut">
              <a:rPr lang="fr-FR" smtClean="0"/>
              <a:t>19/02/2020</a:t>
            </a:fld>
            <a:endParaRPr lang="fr-FR"/>
          </a:p>
        </p:txBody>
      </p:sp>
      <p:sp>
        <p:nvSpPr>
          <p:cNvPr id="4" name="Espace réservé du pied de page 3">
            <a:extLst>
              <a:ext uri="{FF2B5EF4-FFF2-40B4-BE49-F238E27FC236}">
                <a16:creationId xmlns:a16="http://schemas.microsoft.com/office/drawing/2014/main" id="{A0A1E66B-A1C8-4FAB-B564-97B2BA1A117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14B2F55E-09E3-409E-8532-6DEA06EBED32}"/>
              </a:ext>
            </a:extLst>
          </p:cNvPr>
          <p:cNvSpPr>
            <a:spLocks noGrp="1"/>
          </p:cNvSpPr>
          <p:nvPr>
            <p:ph type="sldNum" sz="quarter" idx="12"/>
          </p:nvPr>
        </p:nvSpPr>
        <p:spPr/>
        <p:txBody>
          <a:bodyPr/>
          <a:lstStyle/>
          <a:p>
            <a:fld id="{9AC6BE02-38BC-495C-9C03-F25779A5B20D}" type="slidenum">
              <a:rPr lang="fr-FR" smtClean="0"/>
              <a:t>‹N°›</a:t>
            </a:fld>
            <a:endParaRPr lang="fr-FR"/>
          </a:p>
        </p:txBody>
      </p:sp>
    </p:spTree>
    <p:extLst>
      <p:ext uri="{BB962C8B-B14F-4D97-AF65-F5344CB8AC3E}">
        <p14:creationId xmlns:p14="http://schemas.microsoft.com/office/powerpoint/2010/main" val="992041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54D501C-86A7-4733-BB5C-4FA8C1CAAF0F}"/>
              </a:ext>
            </a:extLst>
          </p:cNvPr>
          <p:cNvSpPr>
            <a:spLocks noGrp="1"/>
          </p:cNvSpPr>
          <p:nvPr>
            <p:ph type="dt" sz="half" idx="10"/>
          </p:nvPr>
        </p:nvSpPr>
        <p:spPr/>
        <p:txBody>
          <a:bodyPr/>
          <a:lstStyle/>
          <a:p>
            <a:fld id="{F7AA1180-2862-497D-9B8B-0F10BA326607}" type="datetimeFigureOut">
              <a:rPr lang="fr-FR" smtClean="0"/>
              <a:t>19/02/2020</a:t>
            </a:fld>
            <a:endParaRPr lang="fr-FR"/>
          </a:p>
        </p:txBody>
      </p:sp>
      <p:sp>
        <p:nvSpPr>
          <p:cNvPr id="3" name="Espace réservé du pied de page 2">
            <a:extLst>
              <a:ext uri="{FF2B5EF4-FFF2-40B4-BE49-F238E27FC236}">
                <a16:creationId xmlns:a16="http://schemas.microsoft.com/office/drawing/2014/main" id="{9224A628-9E7F-4338-BD7D-CC63B9C67401}"/>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A2DCA23-F898-4E43-83BE-72DE2B57CA2B}"/>
              </a:ext>
            </a:extLst>
          </p:cNvPr>
          <p:cNvSpPr>
            <a:spLocks noGrp="1"/>
          </p:cNvSpPr>
          <p:nvPr>
            <p:ph type="sldNum" sz="quarter" idx="12"/>
          </p:nvPr>
        </p:nvSpPr>
        <p:spPr/>
        <p:txBody>
          <a:bodyPr/>
          <a:lstStyle/>
          <a:p>
            <a:fld id="{9AC6BE02-38BC-495C-9C03-F25779A5B20D}" type="slidenum">
              <a:rPr lang="fr-FR" smtClean="0"/>
              <a:t>‹N°›</a:t>
            </a:fld>
            <a:endParaRPr lang="fr-FR"/>
          </a:p>
        </p:txBody>
      </p:sp>
    </p:spTree>
    <p:extLst>
      <p:ext uri="{BB962C8B-B14F-4D97-AF65-F5344CB8AC3E}">
        <p14:creationId xmlns:p14="http://schemas.microsoft.com/office/powerpoint/2010/main" val="3105592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2FB2E6-C517-45A9-90E6-DFCB76FBEE0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45813F2-824E-4796-8053-FCFF72DBD0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A88DC0B3-CFC7-44B1-97A7-A2047A2281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7A8CBA3-3775-42B2-8B99-49AA216D97B6}"/>
              </a:ext>
            </a:extLst>
          </p:cNvPr>
          <p:cNvSpPr>
            <a:spLocks noGrp="1"/>
          </p:cNvSpPr>
          <p:nvPr>
            <p:ph type="dt" sz="half" idx="10"/>
          </p:nvPr>
        </p:nvSpPr>
        <p:spPr/>
        <p:txBody>
          <a:bodyPr/>
          <a:lstStyle/>
          <a:p>
            <a:fld id="{F7AA1180-2862-497D-9B8B-0F10BA326607}" type="datetimeFigureOut">
              <a:rPr lang="fr-FR" smtClean="0"/>
              <a:t>19/02/2020</a:t>
            </a:fld>
            <a:endParaRPr lang="fr-FR"/>
          </a:p>
        </p:txBody>
      </p:sp>
      <p:sp>
        <p:nvSpPr>
          <p:cNvPr id="6" name="Espace réservé du pied de page 5">
            <a:extLst>
              <a:ext uri="{FF2B5EF4-FFF2-40B4-BE49-F238E27FC236}">
                <a16:creationId xmlns:a16="http://schemas.microsoft.com/office/drawing/2014/main" id="{052004BB-1D98-401D-8D57-440A93B04EB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E166432-94BF-45F1-9BF5-D8B36A103244}"/>
              </a:ext>
            </a:extLst>
          </p:cNvPr>
          <p:cNvSpPr>
            <a:spLocks noGrp="1"/>
          </p:cNvSpPr>
          <p:nvPr>
            <p:ph type="sldNum" sz="quarter" idx="12"/>
          </p:nvPr>
        </p:nvSpPr>
        <p:spPr/>
        <p:txBody>
          <a:bodyPr/>
          <a:lstStyle/>
          <a:p>
            <a:fld id="{9AC6BE02-38BC-495C-9C03-F25779A5B20D}" type="slidenum">
              <a:rPr lang="fr-FR" smtClean="0"/>
              <a:t>‹N°›</a:t>
            </a:fld>
            <a:endParaRPr lang="fr-FR"/>
          </a:p>
        </p:txBody>
      </p:sp>
    </p:spTree>
    <p:extLst>
      <p:ext uri="{BB962C8B-B14F-4D97-AF65-F5344CB8AC3E}">
        <p14:creationId xmlns:p14="http://schemas.microsoft.com/office/powerpoint/2010/main" val="3687507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489660-3FF3-4756-91DD-FD4FA2971C4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585E577-7938-4351-9AC1-F19539FCCA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0DF15E10-6BF3-4495-B514-C6C5A91383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BB87766-0DDF-4DC5-A3F2-BE41EFC6DB7B}"/>
              </a:ext>
            </a:extLst>
          </p:cNvPr>
          <p:cNvSpPr>
            <a:spLocks noGrp="1"/>
          </p:cNvSpPr>
          <p:nvPr>
            <p:ph type="dt" sz="half" idx="10"/>
          </p:nvPr>
        </p:nvSpPr>
        <p:spPr/>
        <p:txBody>
          <a:bodyPr/>
          <a:lstStyle/>
          <a:p>
            <a:fld id="{F7AA1180-2862-497D-9B8B-0F10BA326607}" type="datetimeFigureOut">
              <a:rPr lang="fr-FR" smtClean="0"/>
              <a:t>19/02/2020</a:t>
            </a:fld>
            <a:endParaRPr lang="fr-FR"/>
          </a:p>
        </p:txBody>
      </p:sp>
      <p:sp>
        <p:nvSpPr>
          <p:cNvPr id="6" name="Espace réservé du pied de page 5">
            <a:extLst>
              <a:ext uri="{FF2B5EF4-FFF2-40B4-BE49-F238E27FC236}">
                <a16:creationId xmlns:a16="http://schemas.microsoft.com/office/drawing/2014/main" id="{FF2DC324-8F29-48CE-BE4D-DE04626CDEB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11ABF35-0967-4B91-9854-1E38E623B3F1}"/>
              </a:ext>
            </a:extLst>
          </p:cNvPr>
          <p:cNvSpPr>
            <a:spLocks noGrp="1"/>
          </p:cNvSpPr>
          <p:nvPr>
            <p:ph type="sldNum" sz="quarter" idx="12"/>
          </p:nvPr>
        </p:nvSpPr>
        <p:spPr/>
        <p:txBody>
          <a:bodyPr/>
          <a:lstStyle/>
          <a:p>
            <a:fld id="{9AC6BE02-38BC-495C-9C03-F25779A5B20D}" type="slidenum">
              <a:rPr lang="fr-FR" smtClean="0"/>
              <a:t>‹N°›</a:t>
            </a:fld>
            <a:endParaRPr lang="fr-FR"/>
          </a:p>
        </p:txBody>
      </p:sp>
    </p:spTree>
    <p:extLst>
      <p:ext uri="{BB962C8B-B14F-4D97-AF65-F5344CB8AC3E}">
        <p14:creationId xmlns:p14="http://schemas.microsoft.com/office/powerpoint/2010/main" val="3598664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D23553D-08CD-4E60-8DFF-C4AA5ACB26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50A2F33-C9AD-4EE1-9F33-93EA8B37E3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0FEBF15-DDCB-4D0E-9B79-A2C1FFB319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AA1180-2862-497D-9B8B-0F10BA326607}" type="datetimeFigureOut">
              <a:rPr lang="fr-FR" smtClean="0"/>
              <a:t>19/02/2020</a:t>
            </a:fld>
            <a:endParaRPr lang="fr-FR"/>
          </a:p>
        </p:txBody>
      </p:sp>
      <p:sp>
        <p:nvSpPr>
          <p:cNvPr id="5" name="Espace réservé du pied de page 4">
            <a:extLst>
              <a:ext uri="{FF2B5EF4-FFF2-40B4-BE49-F238E27FC236}">
                <a16:creationId xmlns:a16="http://schemas.microsoft.com/office/drawing/2014/main" id="{1C3E0676-8177-48D9-ABD6-9A36161ACC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41685072-9F57-483D-BD59-DBF11D8E07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C6BE02-38BC-495C-9C03-F25779A5B20D}" type="slidenum">
              <a:rPr lang="fr-FR" smtClean="0"/>
              <a:t>‹N°›</a:t>
            </a:fld>
            <a:endParaRPr lang="fr-FR"/>
          </a:p>
        </p:txBody>
      </p:sp>
      <p:sp>
        <p:nvSpPr>
          <p:cNvPr id="7" name="MSIPCMContentMarking" descr="{&quot;HashCode&quot;:-424964394,&quot;Placement&quot;:&quot;Footer&quot;,&quot;Top&quot;:520.3781,&quot;Left&quot;:874.774353,&quot;SlideWidth&quot;:960,&quot;SlideHeight&quot;:540}">
            <a:extLst>
              <a:ext uri="{FF2B5EF4-FFF2-40B4-BE49-F238E27FC236}">
                <a16:creationId xmlns:a16="http://schemas.microsoft.com/office/drawing/2014/main" id="{20066E0A-321D-475D-BD92-807CF2B1FBC0}"/>
              </a:ext>
            </a:extLst>
          </p:cNvPr>
          <p:cNvSpPr txBox="1"/>
          <p:nvPr userDrawn="1"/>
        </p:nvSpPr>
        <p:spPr>
          <a:xfrm>
            <a:off x="11109634" y="6608802"/>
            <a:ext cx="1082366" cy="249198"/>
          </a:xfrm>
          <a:prstGeom prst="rect">
            <a:avLst/>
          </a:prstGeom>
          <a:noFill/>
        </p:spPr>
        <p:txBody>
          <a:bodyPr vert="horz" wrap="square" lIns="0" tIns="0" rIns="0" bIns="0" rtlCol="0" anchor="ctr" anchorCtr="1">
            <a:spAutoFit/>
          </a:bodyPr>
          <a:lstStyle/>
          <a:p>
            <a:pPr algn="r">
              <a:spcBef>
                <a:spcPts val="0"/>
              </a:spcBef>
              <a:spcAft>
                <a:spcPts val="0"/>
              </a:spcAft>
            </a:pPr>
            <a:r>
              <a:rPr lang="fr-FR" sz="1000">
                <a:solidFill>
                  <a:srgbClr val="000000"/>
                </a:solidFill>
                <a:latin typeface="Arial" panose="020B0604020202020204" pitchFamily="34" charset="0"/>
              </a:rPr>
              <a:t>Confidential C</a:t>
            </a:r>
          </a:p>
        </p:txBody>
      </p:sp>
    </p:spTree>
    <p:extLst>
      <p:ext uri="{BB962C8B-B14F-4D97-AF65-F5344CB8AC3E}">
        <p14:creationId xmlns:p14="http://schemas.microsoft.com/office/powerpoint/2010/main" val="39305285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supinfo.com/articles/single/1773-serveur-dns-windows-serveur-2012"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supinfo.com/articles/single/1773-serveur-dns-windows-serveur-2012"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ionos.fr/digitalguide/serveur/know-how/resolution-de-noms-quest-ce-quun-serveur-dn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speedcheck.org/fr/wiki/dn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8" Type="http://schemas.openxmlformats.org/officeDocument/2006/relationships/hyperlink" Target="https://fr.wikipedia.org/wiki/Courrier_%C3%A9lectronique" TargetMode="External"/><Relationship Id="rId13" Type="http://schemas.openxmlformats.org/officeDocument/2006/relationships/hyperlink" Target="https://fr.wikipedia.org/wiki/Logiciel_applicatif" TargetMode="External"/><Relationship Id="rId3" Type="http://schemas.openxmlformats.org/officeDocument/2006/relationships/hyperlink" Target="https://fr.wikipedia.org/wiki/Mat%C3%A9riel_informatique" TargetMode="External"/><Relationship Id="rId7" Type="http://schemas.openxmlformats.org/officeDocument/2006/relationships/hyperlink" Target="https://fr.wikipedia.org/wiki/World_Wide_Web" TargetMode="External"/><Relationship Id="rId12" Type="http://schemas.openxmlformats.org/officeDocument/2006/relationships/hyperlink" Target="https://fr.wikipedia.org/wiki/Contr%C3%B4le_d%27acc%C3%A8s" TargetMode="External"/><Relationship Id="rId2" Type="http://schemas.openxmlformats.org/officeDocument/2006/relationships/hyperlink" Target="https://fr.wikipedia.org/wiki/Informatique" TargetMode="External"/><Relationship Id="rId1" Type="http://schemas.openxmlformats.org/officeDocument/2006/relationships/slideLayout" Target="../slideLayouts/slideLayout2.xml"/><Relationship Id="rId6" Type="http://schemas.openxmlformats.org/officeDocument/2006/relationships/hyperlink" Target="https://fr.wikipedia.org/wiki/Client_(informatique)" TargetMode="External"/><Relationship Id="rId11" Type="http://schemas.openxmlformats.org/officeDocument/2006/relationships/hyperlink" Target="https://fr.wikipedia.org/wiki/Authentification" TargetMode="External"/><Relationship Id="rId5" Type="http://schemas.openxmlformats.org/officeDocument/2006/relationships/hyperlink" Target="https://fr.wikipedia.org/wiki/Service_r%C3%A9seau" TargetMode="External"/><Relationship Id="rId10" Type="http://schemas.openxmlformats.org/officeDocument/2006/relationships/hyperlink" Target="https://fr.wikipedia.org/wiki/Base_de_donn%C3%A9es" TargetMode="External"/><Relationship Id="rId4" Type="http://schemas.openxmlformats.org/officeDocument/2006/relationships/hyperlink" Target="https://fr.wikipedia.org/wiki/Logiciel" TargetMode="External"/><Relationship Id="rId9" Type="http://schemas.openxmlformats.org/officeDocument/2006/relationships/hyperlink" Target="https://fr.wikipedia.org/wiki/Commerce_%C3%A9lectronique"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fr.wikipedia.org/wiki/Couche_application" TargetMode="External"/><Relationship Id="rId13" Type="http://schemas.openxmlformats.org/officeDocument/2006/relationships/hyperlink" Target="https://fr.wikipedia.org/wiki/Navigateur_web" TargetMode="External"/><Relationship Id="rId3" Type="http://schemas.openxmlformats.org/officeDocument/2006/relationships/hyperlink" Target="https://fr.wikipedia.org/wiki/Protocole_de_communication" TargetMode="External"/><Relationship Id="rId7" Type="http://schemas.openxmlformats.org/officeDocument/2006/relationships/hyperlink" Target="https://fr.wikipedia.org/wiki/Transport_Layer_Security" TargetMode="External"/><Relationship Id="rId12" Type="http://schemas.openxmlformats.org/officeDocument/2006/relationships/hyperlink" Target="https://fr.wikipedia.org/wiki/Client_HTTP" TargetMode="External"/><Relationship Id="rId2" Type="http://schemas.openxmlformats.org/officeDocument/2006/relationships/hyperlink" Target="https://fr.wikipedia.org/wiki/Hypertexte" TargetMode="External"/><Relationship Id="rId1" Type="http://schemas.openxmlformats.org/officeDocument/2006/relationships/slideLayout" Target="../slideLayouts/slideLayout2.xml"/><Relationship Id="rId6" Type="http://schemas.openxmlformats.org/officeDocument/2006/relationships/hyperlink" Target="https://fr.wikipedia.org/wiki/HyperText_Transfer_Protocol_Secure" TargetMode="External"/><Relationship Id="rId11" Type="http://schemas.openxmlformats.org/officeDocument/2006/relationships/hyperlink" Target="https://fr.wikipedia.org/wiki/Port_(logiciel)" TargetMode="External"/><Relationship Id="rId5" Type="http://schemas.openxmlformats.org/officeDocument/2006/relationships/hyperlink" Target="https://fr.wikipedia.org/wiki/World_Wide_Web" TargetMode="External"/><Relationship Id="rId15" Type="http://schemas.openxmlformats.org/officeDocument/2006/relationships/hyperlink" Target="https://fr.wikipedia.org/wiki/Robot_d%27indexation" TargetMode="External"/><Relationship Id="rId10" Type="http://schemas.openxmlformats.org/officeDocument/2006/relationships/hyperlink" Target="https://fr.wikipedia.org/wiki/Serveur_HTTP" TargetMode="External"/><Relationship Id="rId4" Type="http://schemas.openxmlformats.org/officeDocument/2006/relationships/hyperlink" Target="https://fr.wikipedia.org/wiki/Client-serveur" TargetMode="External"/><Relationship Id="rId9" Type="http://schemas.openxmlformats.org/officeDocument/2006/relationships/hyperlink" Target="https://fr.wikipedia.org/wiki/Transmission_Control_Protocol" TargetMode="External"/><Relationship Id="rId14" Type="http://schemas.openxmlformats.org/officeDocument/2006/relationships/hyperlink" Target="https://fr.wikipedia.org/wiki/Aspirateur_de_site_Web"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fr.wikipedia.org/wiki/Adresse_IP" TargetMode="External"/><Relationship Id="rId7" Type="http://schemas.openxmlformats.org/officeDocument/2006/relationships/hyperlink" Target="https://fr.wikipedia.org/wiki/Robot_d%27indexation" TargetMode="External"/><Relationship Id="rId2" Type="http://schemas.openxmlformats.org/officeDocument/2006/relationships/hyperlink" Target="https://fr.wikipedia.org/wiki/Site_web" TargetMode="External"/><Relationship Id="rId1" Type="http://schemas.openxmlformats.org/officeDocument/2006/relationships/slideLayout" Target="../slideLayouts/slideLayout2.xml"/><Relationship Id="rId6" Type="http://schemas.openxmlformats.org/officeDocument/2006/relationships/hyperlink" Target="https://fr.wikipedia.org/wiki/Navigateur_web" TargetMode="External"/><Relationship Id="rId5" Type="http://schemas.openxmlformats.org/officeDocument/2006/relationships/hyperlink" Target="https://fr.wikipedia.org/wiki/Webmestre" TargetMode="External"/><Relationship Id="rId4" Type="http://schemas.openxmlformats.org/officeDocument/2006/relationships/hyperlink" Target="https://fr.wikipedia.org/wiki/Uniform_Resource_Identifier"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fr.wikipedia.org/wiki/Serveur_HTTP" TargetMode="External"/><Relationship Id="rId2" Type="http://schemas.openxmlformats.org/officeDocument/2006/relationships/hyperlink" Target="https://fr.wikipedia.org/wiki/Liste_des_codes_HTTP" TargetMode="External"/><Relationship Id="rId1" Type="http://schemas.openxmlformats.org/officeDocument/2006/relationships/slideLayout" Target="../slideLayouts/slideLayout2.xml"/><Relationship Id="rId6" Type="http://schemas.openxmlformats.org/officeDocument/2006/relationships/hyperlink" Target="https://fr.wikipedia.org/wiki/M%C3%A9moire_cache" TargetMode="External"/><Relationship Id="rId5" Type="http://schemas.openxmlformats.org/officeDocument/2006/relationships/hyperlink" Target="https://fr.wikipedia.org/wiki/Octet" TargetMode="External"/><Relationship Id="rId4" Type="http://schemas.openxmlformats.org/officeDocument/2006/relationships/hyperlink" Target="https://fr.wikipedia.org/wiki/Multipurpose_Internet_Mail_Extensions"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fr.wikipedia.org/wiki/Uniform_Resource_Locator"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fr.wikipedia.org/wiki/Asynchronous_JavaScript_and_XML" TargetMode="External"/><Relationship Id="rId2" Type="http://schemas.openxmlformats.org/officeDocument/2006/relationships/hyperlink" Target="https://fr.wikipedia.org/wiki/Uniform_Resource_Identifier" TargetMode="External"/><Relationship Id="rId1" Type="http://schemas.openxmlformats.org/officeDocument/2006/relationships/slideLayout" Target="../slideLayouts/slideLayout2.xml"/><Relationship Id="rId4" Type="http://schemas.openxmlformats.org/officeDocument/2006/relationships/hyperlink" Target="https://fr.wikipedia.org/wiki/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7EB1DD-BE24-4500-85AD-ABB2F4DBB905}"/>
              </a:ext>
            </a:extLst>
          </p:cNvPr>
          <p:cNvSpPr>
            <a:spLocks noGrp="1"/>
          </p:cNvSpPr>
          <p:nvPr>
            <p:ph type="title"/>
          </p:nvPr>
        </p:nvSpPr>
        <p:spPr/>
        <p:txBody>
          <a:bodyPr/>
          <a:lstStyle/>
          <a:p>
            <a:r>
              <a:rPr lang="fr-FR" dirty="0"/>
              <a:t>Introduction sur Windows serveur 2012</a:t>
            </a:r>
          </a:p>
        </p:txBody>
      </p:sp>
      <p:sp>
        <p:nvSpPr>
          <p:cNvPr id="3" name="Espace réservé du contenu 2">
            <a:extLst>
              <a:ext uri="{FF2B5EF4-FFF2-40B4-BE49-F238E27FC236}">
                <a16:creationId xmlns:a16="http://schemas.microsoft.com/office/drawing/2014/main" id="{BAFEF945-777A-448C-96AF-78B777C85747}"/>
              </a:ext>
            </a:extLst>
          </p:cNvPr>
          <p:cNvSpPr>
            <a:spLocks noGrp="1"/>
          </p:cNvSpPr>
          <p:nvPr>
            <p:ph idx="1"/>
          </p:nvPr>
        </p:nvSpPr>
        <p:spPr/>
        <p:txBody>
          <a:bodyPr/>
          <a:lstStyle/>
          <a:p>
            <a:r>
              <a:rPr lang="fr-FR" dirty="0">
                <a:latin typeface="+mj-lt"/>
              </a:rPr>
              <a:t>L'objectif de cette présentation, et particulièrement de ce premier chapitre, est de découvrir Microsoft Windows Server 2012 et de quoi il est composé. </a:t>
            </a:r>
          </a:p>
          <a:p>
            <a:pPr marL="0" indent="0">
              <a:buNone/>
            </a:pPr>
            <a:r>
              <a:rPr lang="fr-FR" dirty="0">
                <a:latin typeface="+mj-lt"/>
              </a:rPr>
              <a:t>Un bon tour d'horizon des outils principaux comme le </a:t>
            </a:r>
            <a:r>
              <a:rPr lang="fr-FR" dirty="0">
                <a:highlight>
                  <a:srgbClr val="00FF00"/>
                </a:highlight>
                <a:latin typeface="+mj-lt"/>
              </a:rPr>
              <a:t>Server Manager</a:t>
            </a:r>
            <a:r>
              <a:rPr lang="fr-FR" dirty="0">
                <a:latin typeface="+mj-lt"/>
              </a:rPr>
              <a:t> ou </a:t>
            </a:r>
            <a:r>
              <a:rPr lang="fr-FR" dirty="0">
                <a:highlight>
                  <a:srgbClr val="00FF00"/>
                </a:highlight>
                <a:latin typeface="+mj-lt"/>
              </a:rPr>
              <a:t>PowerShell </a:t>
            </a:r>
            <a:r>
              <a:rPr lang="fr-FR" dirty="0">
                <a:latin typeface="+mj-lt"/>
              </a:rPr>
              <a:t>est indispensable à l'utilisation de ce système d'exploitation.</a:t>
            </a:r>
          </a:p>
        </p:txBody>
      </p:sp>
    </p:spTree>
    <p:extLst>
      <p:ext uri="{BB962C8B-B14F-4D97-AF65-F5344CB8AC3E}">
        <p14:creationId xmlns:p14="http://schemas.microsoft.com/office/powerpoint/2010/main" val="716085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0F3D2C-4F85-4A7B-8138-9217F4CB7E1A}"/>
              </a:ext>
            </a:extLst>
          </p:cNvPr>
          <p:cNvSpPr>
            <a:spLocks noGrp="1"/>
          </p:cNvSpPr>
          <p:nvPr>
            <p:ph type="title"/>
          </p:nvPr>
        </p:nvSpPr>
        <p:spPr/>
        <p:txBody>
          <a:bodyPr/>
          <a:lstStyle/>
          <a:p>
            <a:r>
              <a:rPr lang="fr-FR" dirty="0"/>
              <a:t>Serveur Manager (le gestionnaire de serveur)</a:t>
            </a:r>
          </a:p>
        </p:txBody>
      </p:sp>
      <p:sp>
        <p:nvSpPr>
          <p:cNvPr id="3" name="Espace réservé du contenu 2">
            <a:extLst>
              <a:ext uri="{FF2B5EF4-FFF2-40B4-BE49-F238E27FC236}">
                <a16:creationId xmlns:a16="http://schemas.microsoft.com/office/drawing/2014/main" id="{1ACF3B1F-5062-4632-B6CD-2D610334F818}"/>
              </a:ext>
            </a:extLst>
          </p:cNvPr>
          <p:cNvSpPr>
            <a:spLocks noGrp="1"/>
          </p:cNvSpPr>
          <p:nvPr>
            <p:ph idx="1"/>
          </p:nvPr>
        </p:nvSpPr>
        <p:spPr/>
        <p:txBody>
          <a:bodyPr>
            <a:normAutofit/>
          </a:bodyPr>
          <a:lstStyle/>
          <a:p>
            <a:pPr>
              <a:buFont typeface="Wingdings" panose="05000000000000000000" pitchFamily="2" charset="2"/>
              <a:buChar char="Ø"/>
            </a:pPr>
            <a:r>
              <a:rPr lang="fr-FR" dirty="0"/>
              <a:t>Le </a:t>
            </a:r>
            <a:r>
              <a:rPr lang="fr-FR" b="1" dirty="0"/>
              <a:t>Gestionnaire de Server</a:t>
            </a:r>
            <a:r>
              <a:rPr lang="fr-FR" dirty="0"/>
              <a:t> (Server Manager en anglais) est la console principale d'administration du serveur. C'est à partir de cette console que l'on peut configurer le serveur, l'administrer et également accéder aux autres consoles de gestion.</a:t>
            </a:r>
          </a:p>
          <a:p>
            <a:pPr>
              <a:buFont typeface="Wingdings" panose="05000000000000000000" pitchFamily="2" charset="2"/>
              <a:buChar char="Ø"/>
            </a:pPr>
            <a:r>
              <a:rPr lang="fr-FR" dirty="0"/>
              <a:t>Il donne une vision d'ensemble de l'état de santé du serveur et de ses Rôles.</a:t>
            </a:r>
          </a:p>
          <a:p>
            <a:pPr marL="0" indent="0">
              <a:buNone/>
            </a:pPr>
            <a:endParaRPr lang="fr-FR" dirty="0"/>
          </a:p>
        </p:txBody>
      </p:sp>
    </p:spTree>
    <p:extLst>
      <p:ext uri="{BB962C8B-B14F-4D97-AF65-F5344CB8AC3E}">
        <p14:creationId xmlns:p14="http://schemas.microsoft.com/office/powerpoint/2010/main" val="2926481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0F3D2C-4F85-4A7B-8138-9217F4CB7E1A}"/>
              </a:ext>
            </a:extLst>
          </p:cNvPr>
          <p:cNvSpPr>
            <a:spLocks noGrp="1"/>
          </p:cNvSpPr>
          <p:nvPr>
            <p:ph type="title"/>
          </p:nvPr>
        </p:nvSpPr>
        <p:spPr/>
        <p:txBody>
          <a:bodyPr/>
          <a:lstStyle/>
          <a:p>
            <a:r>
              <a:rPr lang="fr-FR" dirty="0"/>
              <a:t>Services disponibles sur Windows serveurs</a:t>
            </a:r>
          </a:p>
        </p:txBody>
      </p:sp>
      <p:sp>
        <p:nvSpPr>
          <p:cNvPr id="3" name="Espace réservé du contenu 2">
            <a:extLst>
              <a:ext uri="{FF2B5EF4-FFF2-40B4-BE49-F238E27FC236}">
                <a16:creationId xmlns:a16="http://schemas.microsoft.com/office/drawing/2014/main" id="{1ACF3B1F-5062-4632-B6CD-2D610334F818}"/>
              </a:ext>
            </a:extLst>
          </p:cNvPr>
          <p:cNvSpPr>
            <a:spLocks noGrp="1"/>
          </p:cNvSpPr>
          <p:nvPr>
            <p:ph idx="1"/>
          </p:nvPr>
        </p:nvSpPr>
        <p:spPr/>
        <p:txBody>
          <a:bodyPr>
            <a:normAutofit/>
          </a:bodyPr>
          <a:lstStyle/>
          <a:p>
            <a:pPr>
              <a:buFont typeface="Wingdings" panose="05000000000000000000" pitchFamily="2" charset="2"/>
              <a:buChar char="Ø"/>
            </a:pPr>
            <a:r>
              <a:rPr lang="fr-FR" dirty="0"/>
              <a:t> Il y a </a:t>
            </a:r>
            <a:r>
              <a:rPr lang="fr-FR" b="1" dirty="0"/>
              <a:t>17 rôles</a:t>
            </a:r>
            <a:r>
              <a:rPr lang="fr-FR" dirty="0"/>
              <a:t> disponibles sur Windows Serveur 2012. On peut citer en exemples Hyper-V (l'</a:t>
            </a:r>
            <a:r>
              <a:rPr lang="fr-FR" dirty="0" err="1"/>
              <a:t>hypervisor</a:t>
            </a:r>
            <a:r>
              <a:rPr lang="fr-FR" dirty="0"/>
              <a:t> de Microsoft), le DHCP, Active Directory (Domain Services, Certificates Services) ou encore le rôle DNS.</a:t>
            </a:r>
          </a:p>
          <a:p>
            <a:pPr>
              <a:buFont typeface="Wingdings" panose="05000000000000000000" pitchFamily="2" charset="2"/>
              <a:buChar char="§"/>
            </a:pPr>
            <a:r>
              <a:rPr lang="fr-FR" dirty="0"/>
              <a:t>Ces </a:t>
            </a:r>
            <a:r>
              <a:rPr lang="fr-FR" b="1" dirty="0"/>
              <a:t>Rôles</a:t>
            </a:r>
            <a:r>
              <a:rPr lang="fr-FR" dirty="0"/>
              <a:t> peuvent également avoir des </a:t>
            </a:r>
            <a:r>
              <a:rPr lang="fr-FR" b="1" dirty="0"/>
              <a:t>Services de rôles</a:t>
            </a:r>
            <a:r>
              <a:rPr lang="fr-FR" dirty="0"/>
              <a:t>. C'est le cas par exemple des services de fichiers et de stockage. Il est possible d'activer, à la demande, les différents services qu'offre ce rôle : iSCSI, NFS, DFS...</a:t>
            </a:r>
          </a:p>
          <a:p>
            <a:pPr marL="0" indent="0">
              <a:buNone/>
            </a:pPr>
            <a:endParaRPr lang="fr-FR" dirty="0"/>
          </a:p>
        </p:txBody>
      </p:sp>
    </p:spTree>
    <p:extLst>
      <p:ext uri="{BB962C8B-B14F-4D97-AF65-F5344CB8AC3E}">
        <p14:creationId xmlns:p14="http://schemas.microsoft.com/office/powerpoint/2010/main" val="521366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7B6B0276-9FD7-48D7-9346-E9E5F94F2819}"/>
              </a:ext>
            </a:extLst>
          </p:cNvPr>
          <p:cNvSpPr>
            <a:spLocks noGrp="1"/>
          </p:cNvSpPr>
          <p:nvPr>
            <p:ph type="title"/>
          </p:nvPr>
        </p:nvSpPr>
        <p:spPr/>
        <p:txBody>
          <a:bodyPr>
            <a:normAutofit fontScale="90000"/>
          </a:bodyPr>
          <a:lstStyle/>
          <a:p>
            <a:r>
              <a:rPr lang="fr-FR" dirty="0"/>
              <a:t>Le rôle DNS sur Windows server2012 / </a:t>
            </a:r>
            <a:r>
              <a:rPr lang="fr-FR" sz="2200" dirty="0">
                <a:hlinkClick r:id="rId2"/>
              </a:rPr>
              <a:t>https://www.supinfo.com/articles/single/1773-serveur-dns-windows-serveur-2012</a:t>
            </a:r>
            <a:br>
              <a:rPr lang="fr-FR" dirty="0"/>
            </a:br>
            <a:endParaRPr lang="fr-FR" dirty="0"/>
          </a:p>
        </p:txBody>
      </p:sp>
      <p:sp>
        <p:nvSpPr>
          <p:cNvPr id="6" name="Espace réservé du contenu 5">
            <a:extLst>
              <a:ext uri="{FF2B5EF4-FFF2-40B4-BE49-F238E27FC236}">
                <a16:creationId xmlns:a16="http://schemas.microsoft.com/office/drawing/2014/main" id="{E67B7319-44AD-4245-9BFF-A1457EDF5AF2}"/>
              </a:ext>
            </a:extLst>
          </p:cNvPr>
          <p:cNvSpPr>
            <a:spLocks noGrp="1"/>
          </p:cNvSpPr>
          <p:nvPr>
            <p:ph idx="1"/>
          </p:nvPr>
        </p:nvSpPr>
        <p:spPr/>
        <p:txBody>
          <a:bodyPr>
            <a:normAutofit/>
          </a:bodyPr>
          <a:lstStyle/>
          <a:p>
            <a:pPr marL="0" indent="0">
              <a:buNone/>
            </a:pPr>
            <a:r>
              <a:rPr lang="fr-FR" sz="2000" dirty="0">
                <a:latin typeface="+mj-lt"/>
              </a:rPr>
              <a:t>Le DNS (Domain Name System) est un service permettant de traduire un nom de domaine à une adresse IP associé. Pour accéder à un site internet nous devons taper son adresse </a:t>
            </a:r>
            <a:r>
              <a:rPr lang="fr-FR" sz="2000" dirty="0" err="1">
                <a:latin typeface="+mj-lt"/>
              </a:rPr>
              <a:t>ip</a:t>
            </a:r>
            <a:r>
              <a:rPr lang="fr-FR" sz="2000" dirty="0">
                <a:latin typeface="+mj-lt"/>
              </a:rPr>
              <a:t>, Par exemple 172.217.16.78 pour accéder à Google, </a:t>
            </a:r>
          </a:p>
          <a:p>
            <a:pPr marL="0" indent="0">
              <a:buNone/>
            </a:pPr>
            <a:r>
              <a:rPr lang="fr-FR" sz="2000" dirty="0">
                <a:latin typeface="+mj-lt"/>
              </a:rPr>
              <a:t>par contre pour les utilisateurs, il est difficile de retenir les adresses numériques du genre 172.217.16.78, </a:t>
            </a:r>
          </a:p>
          <a:p>
            <a:pPr marL="0" indent="0">
              <a:buNone/>
            </a:pPr>
            <a:r>
              <a:rPr lang="fr-FR" sz="2000" dirty="0">
                <a:latin typeface="+mj-lt"/>
              </a:rPr>
              <a:t>mais avec un nom alphabétique il est plus facile de retenir les adresse des sites internet, par exemple "www.google.com". </a:t>
            </a:r>
          </a:p>
          <a:p>
            <a:pPr marL="0" indent="0">
              <a:buNone/>
            </a:pPr>
            <a:r>
              <a:rPr lang="fr-FR" sz="2000" dirty="0">
                <a:latin typeface="+mj-lt"/>
              </a:rPr>
              <a:t>Ceci est applicable pour tous les adresses IP. </a:t>
            </a:r>
          </a:p>
          <a:p>
            <a:pPr marL="0" indent="0">
              <a:buNone/>
            </a:pPr>
            <a:r>
              <a:rPr lang="fr-FR" sz="2000" dirty="0">
                <a:latin typeface="+mj-lt"/>
              </a:rPr>
              <a:t>Dans cet article nous verrons comment installer et utiliser un serveur DNS sur un Windows Serveur 2012 et voir les différents enregistrements DNS</a:t>
            </a:r>
          </a:p>
        </p:txBody>
      </p:sp>
    </p:spTree>
    <p:extLst>
      <p:ext uri="{BB962C8B-B14F-4D97-AF65-F5344CB8AC3E}">
        <p14:creationId xmlns:p14="http://schemas.microsoft.com/office/powerpoint/2010/main" val="3179779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7B6B0276-9FD7-48D7-9346-E9E5F94F2819}"/>
              </a:ext>
            </a:extLst>
          </p:cNvPr>
          <p:cNvSpPr>
            <a:spLocks noGrp="1"/>
          </p:cNvSpPr>
          <p:nvPr>
            <p:ph type="title"/>
          </p:nvPr>
        </p:nvSpPr>
        <p:spPr/>
        <p:txBody>
          <a:bodyPr>
            <a:normAutofit fontScale="90000"/>
          </a:bodyPr>
          <a:lstStyle/>
          <a:p>
            <a:r>
              <a:rPr lang="fr-FR" dirty="0"/>
              <a:t>Le rôle DNS sur Windows server2012 / </a:t>
            </a:r>
            <a:r>
              <a:rPr lang="fr-FR" sz="2200" dirty="0">
                <a:hlinkClick r:id="rId2"/>
              </a:rPr>
              <a:t>https://www.supinfo.com/articles/single/1773-serveur-dns-windows-serveur-2012</a:t>
            </a:r>
            <a:br>
              <a:rPr lang="fr-FR" dirty="0"/>
            </a:br>
            <a:endParaRPr lang="fr-FR" dirty="0"/>
          </a:p>
        </p:txBody>
      </p:sp>
      <p:pic>
        <p:nvPicPr>
          <p:cNvPr id="7" name="Image 6">
            <a:extLst>
              <a:ext uri="{FF2B5EF4-FFF2-40B4-BE49-F238E27FC236}">
                <a16:creationId xmlns:a16="http://schemas.microsoft.com/office/drawing/2014/main" id="{EC492B0E-3218-4FA1-9363-ACCA5A2CF196}"/>
              </a:ext>
            </a:extLst>
          </p:cNvPr>
          <p:cNvPicPr>
            <a:picLocks noChangeAspect="1"/>
          </p:cNvPicPr>
          <p:nvPr/>
        </p:nvPicPr>
        <p:blipFill>
          <a:blip r:embed="rId3"/>
          <a:stretch>
            <a:fillRect/>
          </a:stretch>
        </p:blipFill>
        <p:spPr>
          <a:xfrm>
            <a:off x="1335268" y="1247775"/>
            <a:ext cx="8162925" cy="5610225"/>
          </a:xfrm>
          <a:prstGeom prst="rect">
            <a:avLst/>
          </a:prstGeom>
        </p:spPr>
      </p:pic>
    </p:spTree>
    <p:extLst>
      <p:ext uri="{BB962C8B-B14F-4D97-AF65-F5344CB8AC3E}">
        <p14:creationId xmlns:p14="http://schemas.microsoft.com/office/powerpoint/2010/main" val="868765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C9B66D-1685-4435-8D4A-C5E8DFEFF61D}"/>
              </a:ext>
            </a:extLst>
          </p:cNvPr>
          <p:cNvSpPr>
            <a:spLocks noGrp="1"/>
          </p:cNvSpPr>
          <p:nvPr>
            <p:ph type="title"/>
          </p:nvPr>
        </p:nvSpPr>
        <p:spPr/>
        <p:txBody>
          <a:bodyPr>
            <a:normAutofit fontScale="90000"/>
          </a:bodyPr>
          <a:lstStyle/>
          <a:p>
            <a:r>
              <a:rPr lang="fr-FR" dirty="0"/>
              <a:t>Différences entre le nom d’hôte, le nom de domaine et le </a:t>
            </a:r>
            <a:r>
              <a:rPr lang="fr-FR" dirty="0" err="1"/>
              <a:t>Fully</a:t>
            </a:r>
            <a:r>
              <a:rPr lang="fr-FR" dirty="0"/>
              <a:t> </a:t>
            </a:r>
            <a:r>
              <a:rPr lang="fr-FR" dirty="0" err="1"/>
              <a:t>Qualified</a:t>
            </a:r>
            <a:r>
              <a:rPr lang="fr-FR" dirty="0"/>
              <a:t> Domain Name</a:t>
            </a:r>
            <a:br>
              <a:rPr lang="fr-FR" dirty="0"/>
            </a:br>
            <a:endParaRPr lang="fr-FR" dirty="0"/>
          </a:p>
        </p:txBody>
      </p:sp>
      <p:sp>
        <p:nvSpPr>
          <p:cNvPr id="3" name="Espace réservé du contenu 2">
            <a:extLst>
              <a:ext uri="{FF2B5EF4-FFF2-40B4-BE49-F238E27FC236}">
                <a16:creationId xmlns:a16="http://schemas.microsoft.com/office/drawing/2014/main" id="{025BA446-46C7-44A2-95BF-37CE6FF1949A}"/>
              </a:ext>
            </a:extLst>
          </p:cNvPr>
          <p:cNvSpPr>
            <a:spLocks noGrp="1"/>
          </p:cNvSpPr>
          <p:nvPr>
            <p:ph idx="1"/>
          </p:nvPr>
        </p:nvSpPr>
        <p:spPr/>
        <p:txBody>
          <a:bodyPr>
            <a:normAutofit fontScale="55000" lnSpcReduction="20000"/>
          </a:bodyPr>
          <a:lstStyle/>
          <a:p>
            <a:r>
              <a:rPr lang="fr-FR" dirty="0"/>
              <a:t>Le nom d’hôte est un nom que l’on peut sélectionner librement pour un ordinateur. Par exemple, vous pouvez nommer un serveur dans un réseau d’entreprise qui est responsable de l’administration centrale des emails « mail » ou « mail123 ».</a:t>
            </a:r>
          </a:p>
          <a:p>
            <a:r>
              <a:rPr lang="fr-FR" dirty="0"/>
              <a:t>Toutefois, si un ordinateur doit être disponible non seulement localement mais aussi via Internet, le nom d’hôte doit être complété par des informations supplémentaires qui forment une chaîne de noms. Celles-ci sont appelées « nom de domaine complètement qualifié » ou « </a:t>
            </a:r>
            <a:r>
              <a:rPr lang="fr-FR" dirty="0" err="1"/>
              <a:t>Fully</a:t>
            </a:r>
            <a:r>
              <a:rPr lang="fr-FR" dirty="0"/>
              <a:t> </a:t>
            </a:r>
            <a:r>
              <a:rPr lang="fr-FR" dirty="0" err="1"/>
              <a:t>Qualified</a:t>
            </a:r>
            <a:r>
              <a:rPr lang="fr-FR" dirty="0"/>
              <a:t> Domain Name ». Un exemple pour un FQDN serait :</a:t>
            </a:r>
          </a:p>
          <a:p>
            <a:r>
              <a:rPr lang="fr-FR" i="1" dirty="0"/>
              <a:t>mail123.exemple.com.</a:t>
            </a:r>
            <a:endParaRPr lang="fr-FR" dirty="0"/>
          </a:p>
          <a:p>
            <a:r>
              <a:rPr lang="fr-FR" dirty="0"/>
              <a:t>En lisant les termes de droite à gauche en respectant la hiérarchie, les composants d’un FQDN sont visibles dans l’ordre suivant : </a:t>
            </a:r>
            <a:r>
              <a:rPr lang="fr-FR" b="1" dirty="0"/>
              <a:t>Root Label</a:t>
            </a:r>
            <a:r>
              <a:rPr lang="fr-FR" dirty="0"/>
              <a:t> (vide), </a:t>
            </a:r>
            <a:r>
              <a:rPr lang="fr-FR" b="1" dirty="0"/>
              <a:t>domaine de premier niveau</a:t>
            </a:r>
            <a:r>
              <a:rPr lang="fr-FR" dirty="0"/>
              <a:t> (.com), </a:t>
            </a:r>
            <a:r>
              <a:rPr lang="fr-FR" b="1" dirty="0"/>
              <a:t>domaine de deuxième niveau</a:t>
            </a:r>
            <a:r>
              <a:rPr lang="fr-FR" dirty="0"/>
              <a:t> (exemple) et </a:t>
            </a:r>
            <a:r>
              <a:rPr lang="fr-FR" b="1" dirty="0"/>
              <a:t>nom d’hôte </a:t>
            </a:r>
            <a:r>
              <a:rPr lang="fr-FR" dirty="0"/>
              <a:t>(mail123).</a:t>
            </a:r>
          </a:p>
          <a:p>
            <a:r>
              <a:rPr lang="fr-FR" dirty="0"/>
              <a:t>Un FQDN est une forme d’adresse lisible par l’homme. Contrairement à nous, les ordinateurs utilisent des adresses IP numériques pour identifier de façon unique les ordinateurs sur Internet. Lorsque l’on se rend sur une page Web, une étape intermédiaire est donc nécessaire dans laquelle le domaine alphanumérique est traduit en une adresse IP numérique.</a:t>
            </a:r>
          </a:p>
          <a:p>
            <a:r>
              <a:rPr lang="fr-FR" dirty="0"/>
              <a:t>Le </a:t>
            </a:r>
            <a:r>
              <a:rPr lang="fr-FR" u="sng" dirty="0">
                <a:hlinkClick r:id="rId2"/>
              </a:rPr>
              <a:t>Domain Name System (DNS)</a:t>
            </a:r>
            <a:r>
              <a:rPr lang="fr-FR" dirty="0"/>
              <a:t> est responsable de cette résolution de noms. Le domaine saisi est attribué à l’adresse IP correspondante afin de trouver la page recherchée. Ce système permet aux utilisateurs humains d’utiliser un nom plus facile à retenir, plutôt que d’avoir à entrer l’adresse IP chaque fois qu’ils vont sur un site Web.</a:t>
            </a:r>
          </a:p>
          <a:p>
            <a:endParaRPr lang="fr-FR" dirty="0"/>
          </a:p>
        </p:txBody>
      </p:sp>
    </p:spTree>
    <p:extLst>
      <p:ext uri="{BB962C8B-B14F-4D97-AF65-F5344CB8AC3E}">
        <p14:creationId xmlns:p14="http://schemas.microsoft.com/office/powerpoint/2010/main" val="142759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C476E5-21D7-4118-8EAE-3F8E8FFD5EBB}"/>
              </a:ext>
            </a:extLst>
          </p:cNvPr>
          <p:cNvSpPr>
            <a:spLocks noGrp="1"/>
          </p:cNvSpPr>
          <p:nvPr>
            <p:ph type="title"/>
          </p:nvPr>
        </p:nvSpPr>
        <p:spPr/>
        <p:txBody>
          <a:bodyPr/>
          <a:lstStyle/>
          <a:p>
            <a:r>
              <a:rPr lang="fr-FR" b="1" dirty="0"/>
              <a:t>Noms d'hôtes</a:t>
            </a:r>
            <a:br>
              <a:rPr lang="fr-FR" b="1" dirty="0"/>
            </a:br>
            <a:endParaRPr lang="fr-FR" dirty="0"/>
          </a:p>
        </p:txBody>
      </p:sp>
      <p:sp>
        <p:nvSpPr>
          <p:cNvPr id="3" name="Espace réservé du contenu 2">
            <a:extLst>
              <a:ext uri="{FF2B5EF4-FFF2-40B4-BE49-F238E27FC236}">
                <a16:creationId xmlns:a16="http://schemas.microsoft.com/office/drawing/2014/main" id="{43C0C46B-ECAD-4059-BFAB-AC38A93AA0A2}"/>
              </a:ext>
            </a:extLst>
          </p:cNvPr>
          <p:cNvSpPr>
            <a:spLocks noGrp="1"/>
          </p:cNvSpPr>
          <p:nvPr>
            <p:ph idx="1"/>
          </p:nvPr>
        </p:nvSpPr>
        <p:spPr/>
        <p:txBody>
          <a:bodyPr>
            <a:normAutofit/>
          </a:bodyPr>
          <a:lstStyle/>
          <a:p>
            <a:r>
              <a:rPr lang="fr-FR" sz="2400" dirty="0">
                <a:latin typeface="+mj-lt"/>
              </a:rPr>
              <a:t>Il s'agit de l'étiquette qui est attribuée à l'appareil sur le réseau et qui est utilisée pour différencier et distinguer un appareil des autres appareils sur un réseau spécifique ou sur Internet. Il s'agit simplement d'un nom en texte clair qui identifiera un hôte avec un domaine donné. </a:t>
            </a:r>
          </a:p>
          <a:p>
            <a:r>
              <a:rPr lang="fr-FR" sz="2400" dirty="0">
                <a:latin typeface="+mj-lt"/>
              </a:rPr>
              <a:t>Ceci est également utilisé par les serveurs </a:t>
            </a:r>
            <a:r>
              <a:rPr lang="fr-FR" sz="2400" dirty="0">
                <a:latin typeface="+mj-lt"/>
                <a:hlinkClick r:id="rId2"/>
              </a:rPr>
              <a:t>DNS</a:t>
            </a:r>
            <a:r>
              <a:rPr lang="fr-FR" sz="2400" dirty="0">
                <a:latin typeface="+mj-lt"/>
              </a:rPr>
              <a:t> pour permettre à un client d'accéder facilement à un site Web par le biais d'un nom commun et facile à mémoriser et pour éviter d'avoir à mémoriser une série de chiffres juste pour ouvrir un site Web.</a:t>
            </a:r>
          </a:p>
        </p:txBody>
      </p:sp>
    </p:spTree>
    <p:extLst>
      <p:ext uri="{BB962C8B-B14F-4D97-AF65-F5344CB8AC3E}">
        <p14:creationId xmlns:p14="http://schemas.microsoft.com/office/powerpoint/2010/main" val="27021928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1EBD12-45D2-43E1-99CA-8BFC643F8EB7}"/>
              </a:ext>
            </a:extLst>
          </p:cNvPr>
          <p:cNvSpPr>
            <a:spLocks noGrp="1"/>
          </p:cNvSpPr>
          <p:nvPr>
            <p:ph type="title"/>
          </p:nvPr>
        </p:nvSpPr>
        <p:spPr/>
        <p:txBody>
          <a:bodyPr/>
          <a:lstStyle/>
          <a:p>
            <a:r>
              <a:rPr lang="fr-FR" dirty="0"/>
              <a:t>Nom d’hôte</a:t>
            </a:r>
          </a:p>
        </p:txBody>
      </p:sp>
      <p:sp>
        <p:nvSpPr>
          <p:cNvPr id="3" name="Espace réservé du contenu 2">
            <a:extLst>
              <a:ext uri="{FF2B5EF4-FFF2-40B4-BE49-F238E27FC236}">
                <a16:creationId xmlns:a16="http://schemas.microsoft.com/office/drawing/2014/main" id="{24EB7D1F-E434-4F94-82B4-8BF63F73C617}"/>
              </a:ext>
            </a:extLst>
          </p:cNvPr>
          <p:cNvSpPr>
            <a:spLocks noGrp="1"/>
          </p:cNvSpPr>
          <p:nvPr>
            <p:ph idx="1"/>
          </p:nvPr>
        </p:nvSpPr>
        <p:spPr/>
        <p:txBody>
          <a:bodyPr/>
          <a:lstStyle/>
          <a:p>
            <a:r>
              <a:rPr lang="fr-FR" dirty="0">
                <a:latin typeface="+mj-lt"/>
              </a:rPr>
              <a:t>Le </a:t>
            </a:r>
            <a:r>
              <a:rPr lang="fr-FR" b="1" dirty="0">
                <a:latin typeface="+mj-lt"/>
              </a:rPr>
              <a:t>nom d’hôte</a:t>
            </a:r>
            <a:r>
              <a:rPr lang="fr-FR" dirty="0">
                <a:latin typeface="+mj-lt"/>
              </a:rPr>
              <a:t> est le nom d’un périphérique dans un réseau. Le nom d’hôte est utilisé pour distinguer les périphériques au sein d’un réseau local. </a:t>
            </a:r>
          </a:p>
          <a:p>
            <a:r>
              <a:rPr lang="fr-FR" dirty="0">
                <a:latin typeface="+mj-lt"/>
              </a:rPr>
              <a:t>En outre, les ordinateurs peuvent être trouvés par d’autres personnes utilisant le nom d’hôte, ce qui permet l’échange de données au sein d’un réseau, par exemple. Sur Internet, les noms d’hôtes sont utilisés au sein des </a:t>
            </a:r>
            <a:r>
              <a:rPr lang="fr-FR" dirty="0" err="1">
                <a:latin typeface="+mj-lt"/>
              </a:rPr>
              <a:t>Fully</a:t>
            </a:r>
            <a:r>
              <a:rPr lang="fr-FR" dirty="0">
                <a:latin typeface="+mj-lt"/>
              </a:rPr>
              <a:t> </a:t>
            </a:r>
            <a:r>
              <a:rPr lang="fr-FR" dirty="0" err="1">
                <a:latin typeface="+mj-lt"/>
              </a:rPr>
              <a:t>Qualified</a:t>
            </a:r>
            <a:r>
              <a:rPr lang="fr-FR" dirty="0">
                <a:latin typeface="+mj-lt"/>
              </a:rPr>
              <a:t> Domain Name.</a:t>
            </a:r>
          </a:p>
        </p:txBody>
      </p:sp>
    </p:spTree>
    <p:extLst>
      <p:ext uri="{BB962C8B-B14F-4D97-AF65-F5344CB8AC3E}">
        <p14:creationId xmlns:p14="http://schemas.microsoft.com/office/powerpoint/2010/main" val="4059051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0CAAF802-02C2-4001-912E-F1FD470EFF9C}"/>
              </a:ext>
            </a:extLst>
          </p:cNvPr>
          <p:cNvSpPr>
            <a:spLocks noGrp="1"/>
          </p:cNvSpPr>
          <p:nvPr>
            <p:ph type="title"/>
          </p:nvPr>
        </p:nvSpPr>
        <p:spPr/>
        <p:txBody>
          <a:bodyPr/>
          <a:lstStyle/>
          <a:p>
            <a:r>
              <a:rPr lang="fr-FR" dirty="0"/>
              <a:t>Configurations basiques de serveur</a:t>
            </a:r>
          </a:p>
        </p:txBody>
      </p:sp>
      <p:sp>
        <p:nvSpPr>
          <p:cNvPr id="8" name="Espace réservé du contenu 7">
            <a:extLst>
              <a:ext uri="{FF2B5EF4-FFF2-40B4-BE49-F238E27FC236}">
                <a16:creationId xmlns:a16="http://schemas.microsoft.com/office/drawing/2014/main" id="{D860C251-21B1-4CDC-BBF9-EBAB1136002C}"/>
              </a:ext>
            </a:extLst>
          </p:cNvPr>
          <p:cNvSpPr>
            <a:spLocks noGrp="1"/>
          </p:cNvSpPr>
          <p:nvPr>
            <p:ph idx="1"/>
          </p:nvPr>
        </p:nvSpPr>
        <p:spPr/>
        <p:txBody>
          <a:bodyPr/>
          <a:lstStyle/>
          <a:p>
            <a:pPr>
              <a:buFont typeface="Wingdings" panose="05000000000000000000" pitchFamily="2" charset="2"/>
              <a:buChar char="Ø"/>
            </a:pPr>
            <a:r>
              <a:rPr lang="fr-FR" dirty="0"/>
              <a:t>Nom et Domaine du serveur</a:t>
            </a:r>
          </a:p>
          <a:p>
            <a:pPr>
              <a:buFont typeface="Wingdings" panose="05000000000000000000" pitchFamily="2" charset="2"/>
              <a:buChar char="Ø"/>
            </a:pPr>
            <a:r>
              <a:rPr lang="fr-FR" dirty="0"/>
              <a:t>Administration à distance</a:t>
            </a:r>
          </a:p>
          <a:p>
            <a:pPr>
              <a:buFont typeface="Wingdings" panose="05000000000000000000" pitchFamily="2" charset="2"/>
              <a:buChar char="Ø"/>
            </a:pPr>
            <a:r>
              <a:rPr lang="fr-FR" dirty="0"/>
              <a:t>Configuration IP</a:t>
            </a:r>
          </a:p>
          <a:p>
            <a:pPr>
              <a:buFont typeface="Wingdings" panose="05000000000000000000" pitchFamily="2" charset="2"/>
              <a:buChar char="Ø"/>
            </a:pPr>
            <a:r>
              <a:rPr lang="fr-FR" dirty="0"/>
              <a:t>Gestion des mises à jours</a:t>
            </a:r>
          </a:p>
          <a:p>
            <a:pPr marL="0" indent="0">
              <a:buNone/>
            </a:pPr>
            <a:endParaRPr lang="fr-FR" dirty="0"/>
          </a:p>
        </p:txBody>
      </p:sp>
      <p:sp>
        <p:nvSpPr>
          <p:cNvPr id="9" name="Espace réservé du texte 8">
            <a:extLst>
              <a:ext uri="{FF2B5EF4-FFF2-40B4-BE49-F238E27FC236}">
                <a16:creationId xmlns:a16="http://schemas.microsoft.com/office/drawing/2014/main" id="{4AEC3EA2-450F-4C63-8163-A6DF41BD8866}"/>
              </a:ext>
            </a:extLst>
          </p:cNvPr>
          <p:cNvSpPr>
            <a:spLocks noGrp="1"/>
          </p:cNvSpPr>
          <p:nvPr>
            <p:ph type="body" sz="half" idx="2"/>
          </p:nvPr>
        </p:nvSpPr>
        <p:spPr/>
        <p:txBody>
          <a:bodyPr>
            <a:normAutofit/>
          </a:bodyPr>
          <a:lstStyle/>
          <a:p>
            <a:r>
              <a:rPr lang="fr-FR" dirty="0">
                <a:latin typeface="+mj-lt"/>
              </a:rPr>
              <a:t>Nom du serveur ou du client =    Nom d’hôte ( Host Name en anglais</a:t>
            </a:r>
            <a:r>
              <a:rPr lang="fr-FR" dirty="0"/>
              <a:t>)</a:t>
            </a:r>
          </a:p>
          <a:p>
            <a:r>
              <a:rPr lang="fr-FR" dirty="0"/>
              <a:t>Exemple le nom d’hôte de mon ordi =</a:t>
            </a:r>
          </a:p>
          <a:p>
            <a:r>
              <a:rPr lang="fr-FR" dirty="0">
                <a:highlight>
                  <a:srgbClr val="00FF00"/>
                </a:highlight>
              </a:rPr>
              <a:t>FRMH103979</a:t>
            </a:r>
          </a:p>
          <a:p>
            <a:r>
              <a:rPr lang="fr-FR" dirty="0"/>
              <a:t>Nom d’hôte de notre serveur Re7:</a:t>
            </a:r>
          </a:p>
          <a:p>
            <a:r>
              <a:rPr lang="fr-FR" dirty="0">
                <a:highlight>
                  <a:srgbClr val="FFFF00"/>
                </a:highlight>
              </a:rPr>
              <a:t>S1196ARS</a:t>
            </a:r>
            <a:endParaRPr lang="fr-FR" dirty="0"/>
          </a:p>
          <a:p>
            <a:r>
              <a:rPr lang="fr-FR" dirty="0"/>
              <a:t>Toutefois, si un ordinateur doit être disponible non seulement localement mais aussi via Internet, le nom d’hôte doit être complété par des informations supplémentaires qui forment une chaîne de noms. Celles-ci sont appelées « nom de domaine complètement qualifié » ou « </a:t>
            </a:r>
            <a:r>
              <a:rPr lang="fr-FR" dirty="0" err="1"/>
              <a:t>Fully</a:t>
            </a:r>
            <a:r>
              <a:rPr lang="fr-FR" dirty="0"/>
              <a:t> </a:t>
            </a:r>
            <a:r>
              <a:rPr lang="fr-FR" dirty="0" err="1"/>
              <a:t>Qualified</a:t>
            </a:r>
            <a:r>
              <a:rPr lang="fr-FR" dirty="0"/>
              <a:t> Domain Name ». </a:t>
            </a:r>
          </a:p>
        </p:txBody>
      </p:sp>
    </p:spTree>
    <p:extLst>
      <p:ext uri="{BB962C8B-B14F-4D97-AF65-F5344CB8AC3E}">
        <p14:creationId xmlns:p14="http://schemas.microsoft.com/office/powerpoint/2010/main" val="24247443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FDF2D1-A43E-40CF-A34F-A0CE487B7BB7}"/>
              </a:ext>
            </a:extLst>
          </p:cNvPr>
          <p:cNvSpPr>
            <a:spLocks noGrp="1"/>
          </p:cNvSpPr>
          <p:nvPr>
            <p:ph type="title"/>
          </p:nvPr>
        </p:nvSpPr>
        <p:spPr>
          <a:xfrm>
            <a:off x="839788" y="457200"/>
            <a:ext cx="3932237" cy="1600200"/>
          </a:xfrm>
        </p:spPr>
        <p:txBody>
          <a:bodyPr/>
          <a:lstStyle/>
          <a:p>
            <a:r>
              <a:rPr lang="fr-FR" dirty="0"/>
              <a:t>Nom de Domaine</a:t>
            </a:r>
          </a:p>
        </p:txBody>
      </p:sp>
      <p:sp>
        <p:nvSpPr>
          <p:cNvPr id="4" name="Espace réservé du texte 3">
            <a:extLst>
              <a:ext uri="{FF2B5EF4-FFF2-40B4-BE49-F238E27FC236}">
                <a16:creationId xmlns:a16="http://schemas.microsoft.com/office/drawing/2014/main" id="{37A9CDAE-1C69-435A-875E-E30A3EFE4B22}"/>
              </a:ext>
            </a:extLst>
          </p:cNvPr>
          <p:cNvSpPr>
            <a:spLocks noGrp="1"/>
          </p:cNvSpPr>
          <p:nvPr>
            <p:ph type="body" sz="half" idx="2"/>
          </p:nvPr>
        </p:nvSpPr>
        <p:spPr/>
        <p:txBody>
          <a:bodyPr/>
          <a:lstStyle/>
          <a:p>
            <a:endParaRPr lang="fr-FR" dirty="0"/>
          </a:p>
        </p:txBody>
      </p:sp>
      <p:pic>
        <p:nvPicPr>
          <p:cNvPr id="11270" name="Picture 6" descr="Résultat de recherche d'images pour &quot;Fully Qualified Domain Name&quot;">
            <a:extLst>
              <a:ext uri="{FF2B5EF4-FFF2-40B4-BE49-F238E27FC236}">
                <a16:creationId xmlns:a16="http://schemas.microsoft.com/office/drawing/2014/main" id="{2897D340-9234-415D-9FDF-4F2B08968C4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183188" y="1688306"/>
            <a:ext cx="6172200" cy="34718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32608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E54FCB-C60B-47A7-8EAF-F44DEDF52543}"/>
              </a:ext>
            </a:extLst>
          </p:cNvPr>
          <p:cNvSpPr>
            <a:spLocks noGrp="1"/>
          </p:cNvSpPr>
          <p:nvPr>
            <p:ph type="title"/>
          </p:nvPr>
        </p:nvSpPr>
        <p:spPr/>
        <p:txBody>
          <a:bodyPr/>
          <a:lstStyle/>
          <a:p>
            <a:r>
              <a:rPr lang="fr-FR" dirty="0"/>
              <a:t>Exemple de notre serveur : </a:t>
            </a:r>
          </a:p>
        </p:txBody>
      </p:sp>
      <p:pic>
        <p:nvPicPr>
          <p:cNvPr id="5" name="Image 4">
            <a:extLst>
              <a:ext uri="{FF2B5EF4-FFF2-40B4-BE49-F238E27FC236}">
                <a16:creationId xmlns:a16="http://schemas.microsoft.com/office/drawing/2014/main" id="{ECC0DFA7-370A-4B74-B9FF-172830B1BABC}"/>
              </a:ext>
            </a:extLst>
          </p:cNvPr>
          <p:cNvPicPr>
            <a:picLocks noChangeAspect="1"/>
          </p:cNvPicPr>
          <p:nvPr/>
        </p:nvPicPr>
        <p:blipFill>
          <a:blip r:embed="rId2"/>
          <a:stretch>
            <a:fillRect/>
          </a:stretch>
        </p:blipFill>
        <p:spPr>
          <a:xfrm>
            <a:off x="836613" y="2967232"/>
            <a:ext cx="3726056" cy="1819275"/>
          </a:xfrm>
          <a:prstGeom prst="rect">
            <a:avLst/>
          </a:prstGeom>
        </p:spPr>
      </p:pic>
      <p:sp>
        <p:nvSpPr>
          <p:cNvPr id="4" name="Espace réservé du texte 3">
            <a:extLst>
              <a:ext uri="{FF2B5EF4-FFF2-40B4-BE49-F238E27FC236}">
                <a16:creationId xmlns:a16="http://schemas.microsoft.com/office/drawing/2014/main" id="{FC95C04E-E27A-4188-A132-00503554BF5A}"/>
              </a:ext>
            </a:extLst>
          </p:cNvPr>
          <p:cNvSpPr>
            <a:spLocks noGrp="1"/>
          </p:cNvSpPr>
          <p:nvPr>
            <p:ph type="body" sz="half" idx="2"/>
          </p:nvPr>
        </p:nvSpPr>
        <p:spPr/>
        <p:txBody>
          <a:bodyPr/>
          <a:lstStyle/>
          <a:p>
            <a:endParaRPr lang="fr-FR" dirty="0"/>
          </a:p>
        </p:txBody>
      </p:sp>
      <p:sp>
        <p:nvSpPr>
          <p:cNvPr id="6" name="Espace réservé du contenu 5">
            <a:extLst>
              <a:ext uri="{FF2B5EF4-FFF2-40B4-BE49-F238E27FC236}">
                <a16:creationId xmlns:a16="http://schemas.microsoft.com/office/drawing/2014/main" id="{3476568A-2424-4FB4-8403-B748B6C0DFC2}"/>
              </a:ext>
            </a:extLst>
          </p:cNvPr>
          <p:cNvSpPr>
            <a:spLocks noGrp="1"/>
          </p:cNvSpPr>
          <p:nvPr>
            <p:ph idx="1"/>
          </p:nvPr>
        </p:nvSpPr>
        <p:spPr/>
        <p:txBody>
          <a:bodyPr/>
          <a:lstStyle/>
          <a:p>
            <a:endParaRPr lang="fr-FR" dirty="0"/>
          </a:p>
        </p:txBody>
      </p:sp>
    </p:spTree>
    <p:extLst>
      <p:ext uri="{BB962C8B-B14F-4D97-AF65-F5344CB8AC3E}">
        <p14:creationId xmlns:p14="http://schemas.microsoft.com/office/powerpoint/2010/main" val="460054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9520FA-A7AE-416B-9E3E-E9B7FEE26972}"/>
              </a:ext>
            </a:extLst>
          </p:cNvPr>
          <p:cNvSpPr>
            <a:spLocks noGrp="1"/>
          </p:cNvSpPr>
          <p:nvPr>
            <p:ph type="title"/>
          </p:nvPr>
        </p:nvSpPr>
        <p:spPr/>
        <p:txBody>
          <a:bodyPr/>
          <a:lstStyle/>
          <a:p>
            <a:r>
              <a:rPr lang="fr-FR" dirty="0"/>
              <a:t>Notions de clients et de serveur </a:t>
            </a:r>
          </a:p>
        </p:txBody>
      </p:sp>
      <p:sp>
        <p:nvSpPr>
          <p:cNvPr id="3" name="Espace réservé du contenu 2">
            <a:extLst>
              <a:ext uri="{FF2B5EF4-FFF2-40B4-BE49-F238E27FC236}">
                <a16:creationId xmlns:a16="http://schemas.microsoft.com/office/drawing/2014/main" id="{2AA6E664-4940-4EF5-B028-EFB3A9E8EC17}"/>
              </a:ext>
            </a:extLst>
          </p:cNvPr>
          <p:cNvSpPr>
            <a:spLocks noGrp="1"/>
          </p:cNvSpPr>
          <p:nvPr>
            <p:ph idx="1"/>
          </p:nvPr>
        </p:nvSpPr>
        <p:spPr/>
        <p:txBody>
          <a:bodyPr>
            <a:normAutofit/>
          </a:bodyPr>
          <a:lstStyle/>
          <a:p>
            <a:pPr>
              <a:buFont typeface="Wingdings" panose="05000000000000000000" pitchFamily="2" charset="2"/>
              <a:buChar char="Ø"/>
            </a:pPr>
            <a:r>
              <a:rPr lang="fr-FR" sz="2400" dirty="0"/>
              <a:t>	Clients</a:t>
            </a:r>
          </a:p>
        </p:txBody>
      </p:sp>
      <p:sp>
        <p:nvSpPr>
          <p:cNvPr id="6" name="ZoneTexte 5">
            <a:extLst>
              <a:ext uri="{FF2B5EF4-FFF2-40B4-BE49-F238E27FC236}">
                <a16:creationId xmlns:a16="http://schemas.microsoft.com/office/drawing/2014/main" id="{E7E2D00C-486A-4975-A1B1-A4201D206EB1}"/>
              </a:ext>
            </a:extLst>
          </p:cNvPr>
          <p:cNvSpPr txBox="1"/>
          <p:nvPr/>
        </p:nvSpPr>
        <p:spPr>
          <a:xfrm>
            <a:off x="1076960" y="2367280"/>
            <a:ext cx="9682480" cy="923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fr-FR" dirty="0"/>
              <a:t>Quand on parle de client, ce n'est pas forcément le système d'exploitation client de Windows (Windows 7,8,10...) mais tous les périphériques (ordinateurs, téléphones, tablettes...) qui consommeront le service délivré par le serveur.</a:t>
            </a:r>
          </a:p>
        </p:txBody>
      </p:sp>
      <p:sp>
        <p:nvSpPr>
          <p:cNvPr id="7" name="ZoneTexte 6">
            <a:extLst>
              <a:ext uri="{FF2B5EF4-FFF2-40B4-BE49-F238E27FC236}">
                <a16:creationId xmlns:a16="http://schemas.microsoft.com/office/drawing/2014/main" id="{DD5736FD-6098-49E9-8A59-149F20FCDFD1}"/>
              </a:ext>
            </a:extLst>
          </p:cNvPr>
          <p:cNvSpPr txBox="1"/>
          <p:nvPr/>
        </p:nvSpPr>
        <p:spPr>
          <a:xfrm>
            <a:off x="1076960" y="4151590"/>
            <a:ext cx="9022080" cy="2585323"/>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fr-FR" dirty="0"/>
              <a:t>Un </a:t>
            </a:r>
            <a:r>
              <a:rPr lang="fr-FR" b="1" dirty="0"/>
              <a:t>serveur informatique</a:t>
            </a:r>
            <a:r>
              <a:rPr lang="fr-FR" dirty="0"/>
              <a:t> est un dispositif </a:t>
            </a:r>
            <a:r>
              <a:rPr lang="fr-FR" dirty="0">
                <a:hlinkClick r:id="rId2" tooltip="Informatique"/>
              </a:rPr>
              <a:t>informatique</a:t>
            </a:r>
            <a:r>
              <a:rPr lang="fr-FR" dirty="0"/>
              <a:t> (</a:t>
            </a:r>
            <a:r>
              <a:rPr lang="fr-FR" dirty="0">
                <a:hlinkClick r:id="rId3" tooltip="Matériel informatique"/>
              </a:rPr>
              <a:t>matériel</a:t>
            </a:r>
            <a:r>
              <a:rPr lang="fr-FR" dirty="0"/>
              <a:t> ou </a:t>
            </a:r>
            <a:r>
              <a:rPr lang="fr-FR" dirty="0">
                <a:hlinkClick r:id="rId4" tooltip="Logiciel"/>
              </a:rPr>
              <a:t>logiciel</a:t>
            </a:r>
            <a:r>
              <a:rPr lang="fr-FR" dirty="0"/>
              <a:t>) qui offre des </a:t>
            </a:r>
            <a:r>
              <a:rPr lang="fr-FR" dirty="0">
                <a:hlinkClick r:id="rId5" tooltip="Service réseau"/>
              </a:rPr>
              <a:t>services</a:t>
            </a:r>
            <a:r>
              <a:rPr lang="fr-FR" dirty="0"/>
              <a:t>, à un ou plusieurs </a:t>
            </a:r>
            <a:r>
              <a:rPr lang="fr-FR" dirty="0">
                <a:hlinkClick r:id="rId6" tooltip="Client (informatique)"/>
              </a:rPr>
              <a:t>clients</a:t>
            </a:r>
            <a:r>
              <a:rPr lang="fr-FR" dirty="0"/>
              <a:t> (parfois des milliers). Les services les plus courants sont :</a:t>
            </a:r>
          </a:p>
          <a:p>
            <a:r>
              <a:rPr lang="fr-FR" dirty="0"/>
              <a:t>l'accès aux informations du </a:t>
            </a:r>
            <a:r>
              <a:rPr lang="fr-FR" dirty="0">
                <a:hlinkClick r:id="rId7" tooltip="World Wide Web"/>
              </a:rPr>
              <a:t>World Wide Web</a:t>
            </a:r>
            <a:r>
              <a:rPr lang="fr-FR" dirty="0"/>
              <a:t> ;</a:t>
            </a:r>
          </a:p>
          <a:p>
            <a:r>
              <a:rPr lang="fr-FR" dirty="0"/>
              <a:t>le </a:t>
            </a:r>
            <a:r>
              <a:rPr lang="fr-FR" dirty="0">
                <a:hlinkClick r:id="rId8" tooltip="Courrier électronique"/>
              </a:rPr>
              <a:t>courrier électronique</a:t>
            </a:r>
            <a:r>
              <a:rPr lang="fr-FR" dirty="0"/>
              <a:t> ;</a:t>
            </a:r>
          </a:p>
          <a:p>
            <a:r>
              <a:rPr lang="fr-FR" dirty="0"/>
              <a:t>le partage d'imprimantes ;</a:t>
            </a:r>
          </a:p>
          <a:p>
            <a:r>
              <a:rPr lang="fr-FR" dirty="0"/>
              <a:t>le </a:t>
            </a:r>
            <a:r>
              <a:rPr lang="fr-FR" dirty="0">
                <a:hlinkClick r:id="rId9" tooltip="Commerce électronique"/>
              </a:rPr>
              <a:t>commerce électronique</a:t>
            </a:r>
            <a:r>
              <a:rPr lang="fr-FR" dirty="0"/>
              <a:t> ;</a:t>
            </a:r>
          </a:p>
          <a:p>
            <a:r>
              <a:rPr lang="fr-FR" dirty="0"/>
              <a:t>le stockage en </a:t>
            </a:r>
            <a:r>
              <a:rPr lang="fr-FR" dirty="0">
                <a:hlinkClick r:id="rId10" tooltip="Base de données"/>
              </a:rPr>
              <a:t>base de données</a:t>
            </a:r>
            <a:r>
              <a:rPr lang="fr-FR" dirty="0"/>
              <a:t> ;</a:t>
            </a:r>
          </a:p>
          <a:p>
            <a:r>
              <a:rPr lang="fr-FR" dirty="0"/>
              <a:t>la gestion de l'</a:t>
            </a:r>
            <a:r>
              <a:rPr lang="fr-FR" dirty="0">
                <a:hlinkClick r:id="rId11" tooltip="Authentification"/>
              </a:rPr>
              <a:t>authentification</a:t>
            </a:r>
            <a:r>
              <a:rPr lang="fr-FR" dirty="0"/>
              <a:t> et du </a:t>
            </a:r>
            <a:r>
              <a:rPr lang="fr-FR" dirty="0">
                <a:hlinkClick r:id="rId12" tooltip="Contrôle d'accès"/>
              </a:rPr>
              <a:t>contrôle d'accès</a:t>
            </a:r>
            <a:r>
              <a:rPr lang="fr-FR" dirty="0"/>
              <a:t> ;</a:t>
            </a:r>
          </a:p>
          <a:p>
            <a:r>
              <a:rPr lang="fr-FR" dirty="0"/>
              <a:t>le jeu et la mise à disposition de </a:t>
            </a:r>
            <a:r>
              <a:rPr lang="fr-FR" dirty="0">
                <a:hlinkClick r:id="rId13" tooltip="Logiciel applicatif"/>
              </a:rPr>
              <a:t>logiciels applicatifs</a:t>
            </a:r>
            <a:r>
              <a:rPr lang="fr-FR" dirty="0"/>
              <a:t>.</a:t>
            </a:r>
          </a:p>
        </p:txBody>
      </p:sp>
      <p:sp>
        <p:nvSpPr>
          <p:cNvPr id="8" name="ZoneTexte 7">
            <a:extLst>
              <a:ext uri="{FF2B5EF4-FFF2-40B4-BE49-F238E27FC236}">
                <a16:creationId xmlns:a16="http://schemas.microsoft.com/office/drawing/2014/main" id="{EFA70911-9C02-40EB-A7E3-69562CBB2E6A}"/>
              </a:ext>
            </a:extLst>
          </p:cNvPr>
          <p:cNvSpPr txBox="1"/>
          <p:nvPr/>
        </p:nvSpPr>
        <p:spPr>
          <a:xfrm>
            <a:off x="1178560" y="3505259"/>
            <a:ext cx="5273040" cy="461665"/>
          </a:xfrm>
          <a:prstGeom prst="rect">
            <a:avLst/>
          </a:prstGeom>
          <a:noFill/>
        </p:spPr>
        <p:txBody>
          <a:bodyPr wrap="square" rtlCol="0">
            <a:spAutoFit/>
          </a:bodyPr>
          <a:lstStyle/>
          <a:p>
            <a:pPr marL="342900" indent="-342900">
              <a:buFont typeface="Wingdings" panose="05000000000000000000" pitchFamily="2" charset="2"/>
              <a:buChar char="Ø"/>
            </a:pPr>
            <a:r>
              <a:rPr lang="fr-FR" sz="2400" dirty="0"/>
              <a:t>Serveurs : (rend des services) </a:t>
            </a:r>
            <a:r>
              <a:rPr lang="fr-FR" sz="2400" dirty="0">
                <a:sym typeface="Wingdings" panose="05000000000000000000" pitchFamily="2" charset="2"/>
              </a:rPr>
              <a:t></a:t>
            </a:r>
            <a:endParaRPr lang="fr-FR" sz="2400" dirty="0"/>
          </a:p>
        </p:txBody>
      </p:sp>
    </p:spTree>
    <p:extLst>
      <p:ext uri="{BB962C8B-B14F-4D97-AF65-F5344CB8AC3E}">
        <p14:creationId xmlns:p14="http://schemas.microsoft.com/office/powerpoint/2010/main" val="1862399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1EBD12-45D2-43E1-99CA-8BFC643F8EB7}"/>
              </a:ext>
            </a:extLst>
          </p:cNvPr>
          <p:cNvSpPr>
            <a:spLocks noGrp="1"/>
          </p:cNvSpPr>
          <p:nvPr>
            <p:ph type="title"/>
          </p:nvPr>
        </p:nvSpPr>
        <p:spPr/>
        <p:txBody>
          <a:bodyPr/>
          <a:lstStyle/>
          <a:p>
            <a:r>
              <a:rPr lang="fr-FR" dirty="0"/>
              <a:t>Nom d’hôte</a:t>
            </a:r>
          </a:p>
        </p:txBody>
      </p:sp>
      <p:sp>
        <p:nvSpPr>
          <p:cNvPr id="3" name="Espace réservé du contenu 2">
            <a:extLst>
              <a:ext uri="{FF2B5EF4-FFF2-40B4-BE49-F238E27FC236}">
                <a16:creationId xmlns:a16="http://schemas.microsoft.com/office/drawing/2014/main" id="{24EB7D1F-E434-4F94-82B4-8BF63F73C617}"/>
              </a:ext>
            </a:extLst>
          </p:cNvPr>
          <p:cNvSpPr>
            <a:spLocks noGrp="1"/>
          </p:cNvSpPr>
          <p:nvPr>
            <p:ph idx="1"/>
          </p:nvPr>
        </p:nvSpPr>
        <p:spPr/>
        <p:txBody>
          <a:bodyPr/>
          <a:lstStyle/>
          <a:p>
            <a:r>
              <a:rPr lang="fr-FR" dirty="0" err="1"/>
              <a:t>Exple</a:t>
            </a:r>
            <a:r>
              <a:rPr lang="fr-FR" dirty="0"/>
              <a:t> : nom de mon pc ( en tapant </a:t>
            </a:r>
            <a:r>
              <a:rPr lang="fr-FR" dirty="0" err="1"/>
              <a:t>hostname</a:t>
            </a:r>
            <a:r>
              <a:rPr lang="fr-FR" dirty="0"/>
              <a:t> sur la console </a:t>
            </a:r>
            <a:r>
              <a:rPr lang="fr-FR" dirty="0" err="1"/>
              <a:t>windows</a:t>
            </a:r>
            <a:r>
              <a:rPr lang="fr-FR" dirty="0"/>
              <a:t>) </a:t>
            </a:r>
          </a:p>
          <a:p>
            <a:endParaRPr lang="fr-FR" dirty="0"/>
          </a:p>
        </p:txBody>
      </p:sp>
      <p:pic>
        <p:nvPicPr>
          <p:cNvPr id="4" name="Image 3">
            <a:extLst>
              <a:ext uri="{FF2B5EF4-FFF2-40B4-BE49-F238E27FC236}">
                <a16:creationId xmlns:a16="http://schemas.microsoft.com/office/drawing/2014/main" id="{C5561A72-F14A-4FF2-8B02-6298738E8817}"/>
              </a:ext>
            </a:extLst>
          </p:cNvPr>
          <p:cNvPicPr>
            <a:picLocks noChangeAspect="1"/>
          </p:cNvPicPr>
          <p:nvPr/>
        </p:nvPicPr>
        <p:blipFill>
          <a:blip r:embed="rId2"/>
          <a:stretch>
            <a:fillRect/>
          </a:stretch>
        </p:blipFill>
        <p:spPr>
          <a:xfrm>
            <a:off x="3895725" y="2786062"/>
            <a:ext cx="4400550" cy="1285875"/>
          </a:xfrm>
          <a:prstGeom prst="rect">
            <a:avLst/>
          </a:prstGeom>
        </p:spPr>
      </p:pic>
    </p:spTree>
    <p:extLst>
      <p:ext uri="{BB962C8B-B14F-4D97-AF65-F5344CB8AC3E}">
        <p14:creationId xmlns:p14="http://schemas.microsoft.com/office/powerpoint/2010/main" val="8283697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E16FAE-3F67-4298-88A0-7994E9EAB0D4}"/>
              </a:ext>
            </a:extLst>
          </p:cNvPr>
          <p:cNvSpPr>
            <a:spLocks noGrp="1"/>
          </p:cNvSpPr>
          <p:nvPr>
            <p:ph type="title"/>
          </p:nvPr>
        </p:nvSpPr>
        <p:spPr/>
        <p:txBody>
          <a:bodyPr/>
          <a:lstStyle/>
          <a:p>
            <a:r>
              <a:rPr lang="fr-FR" b="1" dirty="0"/>
              <a:t>Bonus : Hébergeur Web </a:t>
            </a:r>
            <a:r>
              <a:rPr lang="fr-FR" b="1" dirty="0">
                <a:sym typeface="Wingdings" panose="05000000000000000000" pitchFamily="2" charset="2"/>
              </a:rPr>
              <a:t></a:t>
            </a:r>
            <a:br>
              <a:rPr lang="fr-FR" b="1" dirty="0"/>
            </a:br>
            <a:endParaRPr lang="fr-FR" dirty="0"/>
          </a:p>
        </p:txBody>
      </p:sp>
      <p:sp>
        <p:nvSpPr>
          <p:cNvPr id="3" name="Espace réservé du contenu 2">
            <a:extLst>
              <a:ext uri="{FF2B5EF4-FFF2-40B4-BE49-F238E27FC236}">
                <a16:creationId xmlns:a16="http://schemas.microsoft.com/office/drawing/2014/main" id="{D59D62C5-7D91-4F9E-B141-66616ADD3C53}"/>
              </a:ext>
            </a:extLst>
          </p:cNvPr>
          <p:cNvSpPr>
            <a:spLocks noGrp="1"/>
          </p:cNvSpPr>
          <p:nvPr>
            <p:ph idx="1"/>
          </p:nvPr>
        </p:nvSpPr>
        <p:spPr/>
        <p:txBody>
          <a:bodyPr/>
          <a:lstStyle/>
          <a:p>
            <a:r>
              <a:rPr lang="fr-FR" dirty="0"/>
              <a:t>Il s'agit d'un serveur Web qui stocke et transmet les données pour un ou plusieurs sites Web. Elle vend ou loue des espaces de mémoire sur ses serveurs. Cet hébergeur fournit aux clients des services qui leur permettront de publier des sites Web sur Internet.</a:t>
            </a:r>
          </a:p>
          <a:p>
            <a:endParaRPr lang="fr-FR" dirty="0"/>
          </a:p>
        </p:txBody>
      </p:sp>
    </p:spTree>
    <p:extLst>
      <p:ext uri="{BB962C8B-B14F-4D97-AF65-F5344CB8AC3E}">
        <p14:creationId xmlns:p14="http://schemas.microsoft.com/office/powerpoint/2010/main" val="38334381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E16FAE-3F67-4298-88A0-7994E9EAB0D4}"/>
              </a:ext>
            </a:extLst>
          </p:cNvPr>
          <p:cNvSpPr>
            <a:spLocks noGrp="1"/>
          </p:cNvSpPr>
          <p:nvPr>
            <p:ph type="title"/>
          </p:nvPr>
        </p:nvSpPr>
        <p:spPr/>
        <p:txBody>
          <a:bodyPr/>
          <a:lstStyle/>
          <a:p>
            <a:r>
              <a:rPr lang="fr-FR" b="1" dirty="0"/>
              <a:t>Bonus : Host </a:t>
            </a:r>
            <a:r>
              <a:rPr lang="fr-FR" b="1" dirty="0">
                <a:sym typeface="Wingdings" panose="05000000000000000000" pitchFamily="2" charset="2"/>
              </a:rPr>
              <a:t> et protocole HTTP</a:t>
            </a:r>
            <a:br>
              <a:rPr lang="fr-FR" b="1" dirty="0"/>
            </a:br>
            <a:endParaRPr lang="fr-FR" dirty="0"/>
          </a:p>
        </p:txBody>
      </p:sp>
      <p:sp>
        <p:nvSpPr>
          <p:cNvPr id="3" name="Espace réservé du contenu 2">
            <a:extLst>
              <a:ext uri="{FF2B5EF4-FFF2-40B4-BE49-F238E27FC236}">
                <a16:creationId xmlns:a16="http://schemas.microsoft.com/office/drawing/2014/main" id="{D59D62C5-7D91-4F9E-B141-66616ADD3C53}"/>
              </a:ext>
            </a:extLst>
          </p:cNvPr>
          <p:cNvSpPr>
            <a:spLocks noGrp="1"/>
          </p:cNvSpPr>
          <p:nvPr>
            <p:ph idx="1"/>
          </p:nvPr>
        </p:nvSpPr>
        <p:spPr/>
        <p:txBody>
          <a:bodyPr>
            <a:normAutofit/>
          </a:bodyPr>
          <a:lstStyle/>
          <a:p>
            <a:r>
              <a:rPr lang="fr-FR" sz="1900" dirty="0" err="1">
                <a:latin typeface="+mj-lt"/>
              </a:rPr>
              <a:t>L'</a:t>
            </a:r>
            <a:r>
              <a:rPr lang="fr-FR" sz="1900" b="1" i="1" dirty="0" err="1">
                <a:latin typeface="+mj-lt"/>
              </a:rPr>
              <a:t>Hypertext</a:t>
            </a:r>
            <a:r>
              <a:rPr lang="fr-FR" sz="1900" b="1" i="1" dirty="0">
                <a:latin typeface="+mj-lt"/>
              </a:rPr>
              <a:t> Transfer Protocol</a:t>
            </a:r>
            <a:r>
              <a:rPr lang="fr-FR" sz="1900" dirty="0">
                <a:latin typeface="+mj-lt"/>
              </a:rPr>
              <a:t> (</a:t>
            </a:r>
            <a:r>
              <a:rPr lang="fr-FR" sz="1900" b="1" dirty="0">
                <a:latin typeface="+mj-lt"/>
              </a:rPr>
              <a:t>HTTP</a:t>
            </a:r>
            <a:r>
              <a:rPr lang="fr-FR" sz="1900" dirty="0">
                <a:latin typeface="+mj-lt"/>
              </a:rPr>
              <a:t>, littéralement « protocole de transfert </a:t>
            </a:r>
            <a:r>
              <a:rPr lang="fr-FR" sz="1900" dirty="0">
                <a:latin typeface="+mj-lt"/>
                <a:hlinkClick r:id="rId2" tooltip="Hypertexte"/>
              </a:rPr>
              <a:t>hypertexte</a:t>
            </a:r>
            <a:r>
              <a:rPr lang="fr-FR" sz="1900" dirty="0">
                <a:latin typeface="+mj-lt"/>
              </a:rPr>
              <a:t> ») est un </a:t>
            </a:r>
            <a:r>
              <a:rPr lang="fr-FR" sz="1900" dirty="0">
                <a:latin typeface="+mj-lt"/>
                <a:hlinkClick r:id="rId3" tooltip="Protocole de communication"/>
              </a:rPr>
              <a:t>protocole de communication</a:t>
            </a:r>
            <a:r>
              <a:rPr lang="fr-FR" sz="1900" dirty="0">
                <a:latin typeface="+mj-lt"/>
              </a:rPr>
              <a:t> </a:t>
            </a:r>
            <a:r>
              <a:rPr lang="fr-FR" sz="1900" dirty="0">
                <a:latin typeface="+mj-lt"/>
                <a:hlinkClick r:id="rId4" tooltip="Client-serveur"/>
              </a:rPr>
              <a:t>client-serveur</a:t>
            </a:r>
            <a:r>
              <a:rPr lang="fr-FR" sz="1900" dirty="0">
                <a:latin typeface="+mj-lt"/>
              </a:rPr>
              <a:t> développé pour le </a:t>
            </a:r>
            <a:r>
              <a:rPr lang="fr-FR" sz="1900" i="1" dirty="0">
                <a:latin typeface="+mj-lt"/>
                <a:hlinkClick r:id="rId5" tooltip="World Wide Web"/>
              </a:rPr>
              <a:t>World Wide Web</a:t>
            </a:r>
            <a:r>
              <a:rPr lang="fr-FR" sz="1900" dirty="0">
                <a:latin typeface="+mj-lt"/>
              </a:rPr>
              <a:t>. </a:t>
            </a:r>
          </a:p>
          <a:p>
            <a:r>
              <a:rPr lang="fr-FR" sz="1900" dirty="0">
                <a:latin typeface="+mj-lt"/>
                <a:hlinkClick r:id="rId6" tooltip="HyperText Transfer Protocol Secure"/>
              </a:rPr>
              <a:t>HTTPS</a:t>
            </a:r>
            <a:r>
              <a:rPr lang="fr-FR" sz="1900" dirty="0">
                <a:latin typeface="+mj-lt"/>
              </a:rPr>
              <a:t> (avec S pour </a:t>
            </a:r>
            <a:r>
              <a:rPr lang="fr-FR" sz="1900" i="1" dirty="0" err="1">
                <a:latin typeface="+mj-lt"/>
              </a:rPr>
              <a:t>secured</a:t>
            </a:r>
            <a:r>
              <a:rPr lang="fr-FR" sz="1900" dirty="0">
                <a:latin typeface="+mj-lt"/>
              </a:rPr>
              <a:t>, soit « sécurisé ») est la variante du HTTP </a:t>
            </a:r>
            <a:r>
              <a:rPr lang="fr-FR" sz="1900" i="1" dirty="0">
                <a:latin typeface="+mj-lt"/>
              </a:rPr>
              <a:t>sécurisée</a:t>
            </a:r>
            <a:r>
              <a:rPr lang="fr-FR" sz="1900" dirty="0">
                <a:latin typeface="+mj-lt"/>
              </a:rPr>
              <a:t> par l'usage des </a:t>
            </a:r>
            <a:r>
              <a:rPr lang="fr-FR" sz="1900" dirty="0">
                <a:latin typeface="+mj-lt"/>
                <a:hlinkClick r:id="rId3" tooltip="Protocole de communication"/>
              </a:rPr>
              <a:t>protocoles</a:t>
            </a:r>
            <a:r>
              <a:rPr lang="fr-FR" sz="1900" dirty="0">
                <a:latin typeface="+mj-lt"/>
              </a:rPr>
              <a:t> </a:t>
            </a:r>
            <a:r>
              <a:rPr lang="fr-FR" sz="1900" dirty="0">
                <a:latin typeface="+mj-lt"/>
                <a:hlinkClick r:id="rId7" tooltip="Transport Layer Security"/>
              </a:rPr>
              <a:t>SSL</a:t>
            </a:r>
            <a:r>
              <a:rPr lang="fr-FR" sz="1900" dirty="0">
                <a:latin typeface="+mj-lt"/>
              </a:rPr>
              <a:t> ou </a:t>
            </a:r>
            <a:r>
              <a:rPr lang="fr-FR" sz="1900" dirty="0">
                <a:latin typeface="+mj-lt"/>
                <a:hlinkClick r:id="rId7" tooltip="Transport Layer Security"/>
              </a:rPr>
              <a:t>TLS</a:t>
            </a:r>
            <a:r>
              <a:rPr lang="fr-FR" sz="1900" dirty="0">
                <a:latin typeface="+mj-lt"/>
              </a:rPr>
              <a:t>.</a:t>
            </a:r>
          </a:p>
          <a:p>
            <a:r>
              <a:rPr lang="fr-FR" sz="1900" dirty="0">
                <a:latin typeface="+mj-lt"/>
              </a:rPr>
              <a:t>HTTP est un protocole de la </a:t>
            </a:r>
            <a:r>
              <a:rPr lang="fr-FR" sz="1900" dirty="0">
                <a:latin typeface="+mj-lt"/>
                <a:hlinkClick r:id="rId8" tooltip="Couche application"/>
              </a:rPr>
              <a:t>couche application</a:t>
            </a:r>
            <a:r>
              <a:rPr lang="fr-FR" sz="1900" dirty="0">
                <a:latin typeface="+mj-lt"/>
              </a:rPr>
              <a:t>. Il peut fonctionner sur n'importe quelle connexion fiable, dans les faits on utilise le protocole </a:t>
            </a:r>
            <a:r>
              <a:rPr lang="fr-FR" sz="1900" dirty="0">
                <a:latin typeface="+mj-lt"/>
                <a:hlinkClick r:id="rId9" tooltip="Transmission Control Protocol"/>
              </a:rPr>
              <a:t>TCP</a:t>
            </a:r>
            <a:r>
              <a:rPr lang="fr-FR" sz="1900" dirty="0">
                <a:latin typeface="+mj-lt"/>
              </a:rPr>
              <a:t> comme couche de transport. </a:t>
            </a:r>
          </a:p>
          <a:p>
            <a:r>
              <a:rPr lang="fr-FR" sz="1900" dirty="0">
                <a:latin typeface="+mj-lt"/>
              </a:rPr>
              <a:t>Un </a:t>
            </a:r>
            <a:r>
              <a:rPr lang="fr-FR" sz="1900" dirty="0">
                <a:latin typeface="+mj-lt"/>
                <a:hlinkClick r:id="rId10" tooltip="Serveur HTTP"/>
              </a:rPr>
              <a:t>serveur HTTP</a:t>
            </a:r>
            <a:r>
              <a:rPr lang="fr-FR" sz="1900" dirty="0">
                <a:latin typeface="+mj-lt"/>
              </a:rPr>
              <a:t> utilise alors par défaut le </a:t>
            </a:r>
            <a:r>
              <a:rPr lang="fr-FR" sz="1900" dirty="0">
                <a:latin typeface="+mj-lt"/>
                <a:hlinkClick r:id="rId11" tooltip="Port (logiciel)"/>
              </a:rPr>
              <a:t>port</a:t>
            </a:r>
            <a:r>
              <a:rPr lang="fr-FR" sz="1900" dirty="0">
                <a:latin typeface="+mj-lt"/>
              </a:rPr>
              <a:t> 80 (443 pour HTTPS).</a:t>
            </a:r>
          </a:p>
          <a:p>
            <a:r>
              <a:rPr lang="fr-FR" sz="1900" dirty="0">
                <a:latin typeface="+mj-lt"/>
              </a:rPr>
              <a:t>Les </a:t>
            </a:r>
            <a:r>
              <a:rPr lang="fr-FR" sz="1900" dirty="0">
                <a:latin typeface="+mj-lt"/>
                <a:hlinkClick r:id="rId12" tooltip="Client HTTP"/>
              </a:rPr>
              <a:t>clients HTTP</a:t>
            </a:r>
            <a:r>
              <a:rPr lang="fr-FR" sz="1900" dirty="0">
                <a:latin typeface="+mj-lt"/>
              </a:rPr>
              <a:t> les plus connus sont les </a:t>
            </a:r>
            <a:r>
              <a:rPr lang="fr-FR" sz="1900" dirty="0">
                <a:latin typeface="+mj-lt"/>
                <a:hlinkClick r:id="rId13" tooltip="Navigateur web"/>
              </a:rPr>
              <a:t>navigateurs Web</a:t>
            </a:r>
            <a:r>
              <a:rPr lang="fr-FR" sz="1900" dirty="0">
                <a:latin typeface="+mj-lt"/>
              </a:rPr>
              <a:t> permettant à un utilisateur d'accéder à un serveur contenant les données. Il existe aussi des systèmes pour récupérer automatiquement le contenu d'un site tel que les </a:t>
            </a:r>
            <a:r>
              <a:rPr lang="fr-FR" sz="1900" dirty="0">
                <a:latin typeface="+mj-lt"/>
                <a:hlinkClick r:id="rId14" tooltip="Aspirateur de site Web"/>
              </a:rPr>
              <a:t>aspirateurs de site Web</a:t>
            </a:r>
            <a:r>
              <a:rPr lang="fr-FR" sz="1900" dirty="0">
                <a:latin typeface="+mj-lt"/>
              </a:rPr>
              <a:t> ou les </a:t>
            </a:r>
            <a:r>
              <a:rPr lang="fr-FR" sz="1900" dirty="0">
                <a:latin typeface="+mj-lt"/>
                <a:hlinkClick r:id="rId15" tooltip="Robot d'indexation"/>
              </a:rPr>
              <a:t>robots d'indexation</a:t>
            </a:r>
            <a:r>
              <a:rPr lang="fr-FR" sz="1900" dirty="0">
                <a:latin typeface="+mj-lt"/>
              </a:rPr>
              <a:t>.</a:t>
            </a:r>
          </a:p>
          <a:p>
            <a:pPr marL="0" indent="0">
              <a:buNone/>
            </a:pPr>
            <a:endParaRPr lang="fr-FR" dirty="0"/>
          </a:p>
        </p:txBody>
      </p:sp>
    </p:spTree>
    <p:extLst>
      <p:ext uri="{BB962C8B-B14F-4D97-AF65-F5344CB8AC3E}">
        <p14:creationId xmlns:p14="http://schemas.microsoft.com/office/powerpoint/2010/main" val="26061019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6" name="Rectangle 85">
            <a:extLst>
              <a:ext uri="{FF2B5EF4-FFF2-40B4-BE49-F238E27FC236}">
                <a16:creationId xmlns:a16="http://schemas.microsoft.com/office/drawing/2014/main" id="{E777E57D-6A88-4B5B-A068-2BA7FF4E8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AC3FF030-0C3E-4548-B93F-9C59B58CFCAB}"/>
              </a:ext>
            </a:extLst>
          </p:cNvPr>
          <p:cNvSpPr>
            <a:spLocks noGrp="1"/>
          </p:cNvSpPr>
          <p:nvPr>
            <p:ph type="title"/>
          </p:nvPr>
        </p:nvSpPr>
        <p:spPr>
          <a:xfrm>
            <a:off x="841248" y="502920"/>
            <a:ext cx="10509504" cy="1975104"/>
          </a:xfrm>
        </p:spPr>
        <p:txBody>
          <a:bodyPr anchor="b">
            <a:normAutofit/>
          </a:bodyPr>
          <a:lstStyle/>
          <a:p>
            <a:r>
              <a:rPr lang="fr-FR" sz="5400" b="1"/>
              <a:t>Bonus : Host </a:t>
            </a:r>
            <a:r>
              <a:rPr lang="fr-FR" sz="5400" b="1">
                <a:sym typeface="Wingdings" panose="05000000000000000000" pitchFamily="2" charset="2"/>
              </a:rPr>
              <a:t> et protocole HTTP</a:t>
            </a:r>
            <a:endParaRPr lang="fr-FR" sz="5400"/>
          </a:p>
        </p:txBody>
      </p:sp>
      <p:sp>
        <p:nvSpPr>
          <p:cNvPr id="88" name="Rectangle 87">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90" name="Rectangle 89">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289407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 name="Rectangle 3">
            <a:extLst>
              <a:ext uri="{FF2B5EF4-FFF2-40B4-BE49-F238E27FC236}">
                <a16:creationId xmlns:a16="http://schemas.microsoft.com/office/drawing/2014/main" id="{85B46F26-415C-4F8E-8464-8973931033C1}"/>
              </a:ext>
            </a:extLst>
          </p:cNvPr>
          <p:cNvSpPr>
            <a:spLocks noGrp="1" noChangeArrowheads="1"/>
          </p:cNvSpPr>
          <p:nvPr>
            <p:ph idx="1"/>
          </p:nvPr>
        </p:nvSpPr>
        <p:spPr bwMode="auto">
          <a:xfrm>
            <a:off x="841248" y="3328416"/>
            <a:ext cx="10509504" cy="2715768"/>
          </a:xfrm>
          <a:prstGeom prst="rect">
            <a:avLst/>
          </a:prstGeom>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253920" tIns="45720" rIns="0" bIns="15870" numCol="1" anchorCtr="0" compatLnSpc="1">
            <a:prstTxWarp prst="textNoShape">
              <a:avLst/>
            </a:prstTxWarp>
            <a:normAutofit lnSpcReduction="10000"/>
          </a:bodyPr>
          <a:lstStyle/>
          <a:p>
            <a:pPr marL="0" marR="0" lvl="0" indent="0" defTabSz="914400" rtl="0" eaLnBrk="0" fontAlgn="base" latinLnBrk="0" hangingPunct="0">
              <a:spcBef>
                <a:spcPct val="0"/>
              </a:spcBef>
              <a:spcAft>
                <a:spcPts val="600"/>
              </a:spcAft>
              <a:buClrTx/>
              <a:buSzTx/>
              <a:buFontTx/>
              <a:buNone/>
              <a:tabLst/>
            </a:pPr>
            <a:r>
              <a:rPr lang="fr-FR" altLang="fr-FR" sz="2000" b="1" dirty="0">
                <a:latin typeface="+mj-lt"/>
              </a:rPr>
              <a:t>Paramètres à renseigner pour effectuer une requête HTTP : </a:t>
            </a:r>
          </a:p>
          <a:p>
            <a:pPr marL="0" marR="0" lvl="0" indent="0" defTabSz="914400" rtl="0" eaLnBrk="0" fontAlgn="base" latinLnBrk="0" hangingPunct="0">
              <a:spcBef>
                <a:spcPct val="0"/>
              </a:spcBef>
              <a:spcAft>
                <a:spcPts val="600"/>
              </a:spcAft>
              <a:buClrTx/>
              <a:buSzTx/>
              <a:buFontTx/>
              <a:buNone/>
              <a:tabLst/>
            </a:pPr>
            <a:endParaRPr kumimoji="0" lang="fr-FR" altLang="fr-FR" sz="1400" b="0" i="0" u="none" strike="noStrike" cap="none" normalizeH="0" baseline="0" dirty="0">
              <a:ln>
                <a:noFill/>
              </a:ln>
              <a:effectLst/>
              <a:latin typeface="+mj-lt"/>
            </a:endParaRPr>
          </a:p>
          <a:p>
            <a:pPr marL="342900" marR="0" lvl="0" indent="-342900" defTabSz="914400" rtl="0" eaLnBrk="0" fontAlgn="base" latinLnBrk="0" hangingPunct="0">
              <a:spcBef>
                <a:spcPct val="0"/>
              </a:spcBef>
              <a:spcAft>
                <a:spcPts val="600"/>
              </a:spcAft>
              <a:buClrTx/>
              <a:buSzTx/>
              <a:buFont typeface="+mj-lt"/>
              <a:buAutoNum type="arabicPeriod"/>
              <a:tabLst/>
            </a:pPr>
            <a:r>
              <a:rPr kumimoji="0" lang="fr-FR" altLang="fr-FR" sz="1400" b="1" i="0" u="none" strike="noStrike" cap="none" normalizeH="0" baseline="0" dirty="0">
                <a:ln>
                  <a:noFill/>
                </a:ln>
                <a:effectLst/>
                <a:latin typeface="+mj-lt"/>
                <a:cs typeface="Arial" panose="020B0604020202020204" pitchFamily="34" charset="0"/>
              </a:rPr>
              <a:t>Host</a:t>
            </a:r>
          </a:p>
          <a:p>
            <a:pPr marL="457200" marR="0" lvl="1" indent="-457200" defTabSz="914400" rtl="0" eaLnBrk="0" fontAlgn="base" latinLnBrk="0" hangingPunct="0">
              <a:spcBef>
                <a:spcPct val="0"/>
              </a:spcBef>
              <a:spcAft>
                <a:spcPts val="600"/>
              </a:spcAft>
              <a:buClrTx/>
              <a:buSzTx/>
              <a:buFontTx/>
              <a:buNone/>
              <a:tabLst/>
            </a:pPr>
            <a:r>
              <a:rPr kumimoji="0" lang="fr-FR" altLang="fr-FR" sz="1400" b="0" i="0" u="none" strike="noStrike" cap="none" normalizeH="0" baseline="0" dirty="0">
                <a:ln>
                  <a:noFill/>
                </a:ln>
                <a:effectLst/>
                <a:latin typeface="+mj-lt"/>
                <a:cs typeface="Arial" panose="020B0604020202020204" pitchFamily="34" charset="0"/>
              </a:rPr>
              <a:t>Permet de préciser le </a:t>
            </a:r>
            <a:r>
              <a:rPr kumimoji="0" lang="fr-FR" altLang="fr-FR" sz="1400" b="0" i="0" u="none" strike="noStrike" cap="none" normalizeH="0" baseline="0" dirty="0">
                <a:ln>
                  <a:noFill/>
                </a:ln>
                <a:effectLst/>
                <a:latin typeface="+mj-lt"/>
                <a:cs typeface="Arial" panose="020B0604020202020204" pitchFamily="34" charset="0"/>
                <a:hlinkClick r:id="rId2" tooltip="Site web"/>
              </a:rPr>
              <a:t>site web</a:t>
            </a:r>
            <a:r>
              <a:rPr kumimoji="0" lang="fr-FR" altLang="fr-FR" sz="1400" b="0" i="0" u="none" strike="noStrike" cap="none" normalizeH="0" baseline="0" dirty="0">
                <a:ln>
                  <a:noFill/>
                </a:ln>
                <a:effectLst/>
                <a:latin typeface="+mj-lt"/>
                <a:cs typeface="Arial" panose="020B0604020202020204" pitchFamily="34" charset="0"/>
              </a:rPr>
              <a:t> concerné par la requête, ce qui est nécessaire pour un serveur hébergeant plusieurs sites à la même </a:t>
            </a:r>
            <a:r>
              <a:rPr kumimoji="0" lang="fr-FR" altLang="fr-FR" sz="1400" b="0" i="0" u="none" strike="noStrike" cap="none" normalizeH="0" baseline="0" dirty="0">
                <a:ln>
                  <a:noFill/>
                </a:ln>
                <a:effectLst/>
                <a:latin typeface="+mj-lt"/>
                <a:cs typeface="Arial" panose="020B0604020202020204" pitchFamily="34" charset="0"/>
                <a:hlinkClick r:id="rId3" tooltip="Adresse IP"/>
              </a:rPr>
              <a:t>adresse IP</a:t>
            </a:r>
            <a:r>
              <a:rPr kumimoji="0" lang="fr-FR" altLang="fr-FR" sz="1400" b="0" i="0" u="none" strike="noStrike" cap="none" normalizeH="0" baseline="0" dirty="0">
                <a:ln>
                  <a:noFill/>
                </a:ln>
                <a:effectLst/>
                <a:latin typeface="+mj-lt"/>
                <a:cs typeface="Arial" panose="020B0604020202020204" pitchFamily="34" charset="0"/>
              </a:rPr>
              <a:t> (</a:t>
            </a:r>
            <a:r>
              <a:rPr kumimoji="0" lang="fr-FR" altLang="fr-FR" sz="1400" b="0" i="1" u="none" strike="noStrike" cap="none" normalizeH="0" baseline="0" dirty="0" err="1">
                <a:ln>
                  <a:noFill/>
                </a:ln>
                <a:effectLst/>
                <a:latin typeface="+mj-lt"/>
                <a:cs typeface="Arial" panose="020B0604020202020204" pitchFamily="34" charset="0"/>
              </a:rPr>
              <a:t>name</a:t>
            </a:r>
            <a:r>
              <a:rPr kumimoji="0" lang="fr-FR" altLang="fr-FR" sz="1400" b="0" i="1" u="none" strike="noStrike" cap="none" normalizeH="0" baseline="0" dirty="0">
                <a:ln>
                  <a:noFill/>
                </a:ln>
                <a:effectLst/>
                <a:latin typeface="+mj-lt"/>
                <a:cs typeface="Arial" panose="020B0604020202020204" pitchFamily="34" charset="0"/>
              </a:rPr>
              <a:t> </a:t>
            </a:r>
            <a:r>
              <a:rPr kumimoji="0" lang="fr-FR" altLang="fr-FR" sz="1400" b="0" i="1" u="none" strike="noStrike" cap="none" normalizeH="0" baseline="0" dirty="0" err="1">
                <a:ln>
                  <a:noFill/>
                </a:ln>
                <a:effectLst/>
                <a:latin typeface="+mj-lt"/>
                <a:cs typeface="Arial" panose="020B0604020202020204" pitchFamily="34" charset="0"/>
              </a:rPr>
              <a:t>based</a:t>
            </a:r>
            <a:r>
              <a:rPr kumimoji="0" lang="fr-FR" altLang="fr-FR" sz="1400" b="0" i="1" u="none" strike="noStrike" cap="none" normalizeH="0" baseline="0" dirty="0">
                <a:ln>
                  <a:noFill/>
                </a:ln>
                <a:effectLst/>
                <a:latin typeface="+mj-lt"/>
                <a:cs typeface="Arial" panose="020B0604020202020204" pitchFamily="34" charset="0"/>
              </a:rPr>
              <a:t> </a:t>
            </a:r>
            <a:r>
              <a:rPr kumimoji="0" lang="fr-FR" altLang="fr-FR" sz="1400" b="0" i="1" u="none" strike="noStrike" cap="none" normalizeH="0" baseline="0" dirty="0" err="1">
                <a:ln>
                  <a:noFill/>
                </a:ln>
                <a:effectLst/>
                <a:latin typeface="+mj-lt"/>
                <a:cs typeface="Arial" panose="020B0604020202020204" pitchFamily="34" charset="0"/>
              </a:rPr>
              <a:t>virtual</a:t>
            </a:r>
            <a:r>
              <a:rPr kumimoji="0" lang="fr-FR" altLang="fr-FR" sz="1400" b="0" i="1" u="none" strike="noStrike" cap="none" normalizeH="0" baseline="0" dirty="0">
                <a:ln>
                  <a:noFill/>
                </a:ln>
                <a:effectLst/>
                <a:latin typeface="+mj-lt"/>
                <a:cs typeface="Arial" panose="020B0604020202020204" pitchFamily="34" charset="0"/>
              </a:rPr>
              <a:t> host</a:t>
            </a:r>
            <a:r>
              <a:rPr kumimoji="0" lang="fr-FR" altLang="fr-FR" sz="1400" b="0" i="0" u="none" strike="noStrike" cap="none" normalizeH="0" baseline="0" dirty="0">
                <a:ln>
                  <a:noFill/>
                </a:ln>
                <a:effectLst/>
                <a:latin typeface="+mj-lt"/>
                <a:cs typeface="Arial" panose="020B0604020202020204" pitchFamily="34" charset="0"/>
              </a:rPr>
              <a:t>, hôte virtuel basé sur le nom). </a:t>
            </a:r>
          </a:p>
          <a:p>
            <a:pPr marL="457200" marR="0" lvl="1" indent="-457200" defTabSz="914400" rtl="0" eaLnBrk="0" fontAlgn="base" latinLnBrk="0" hangingPunct="0">
              <a:spcBef>
                <a:spcPct val="0"/>
              </a:spcBef>
              <a:spcAft>
                <a:spcPts val="600"/>
              </a:spcAft>
              <a:buClrTx/>
              <a:buSzTx/>
              <a:buFontTx/>
              <a:buNone/>
              <a:tabLst/>
            </a:pPr>
            <a:r>
              <a:rPr kumimoji="0" lang="fr-FR" altLang="fr-FR" sz="1400" b="1" i="0" u="none" strike="noStrike" cap="none" normalizeH="0" baseline="0" dirty="0">
                <a:ln>
                  <a:noFill/>
                </a:ln>
                <a:effectLst/>
                <a:latin typeface="+mj-lt"/>
                <a:cs typeface="Arial" panose="020B0604020202020204" pitchFamily="34" charset="0"/>
              </a:rPr>
              <a:t>C'est le seul en-tête réellement important.</a:t>
            </a:r>
          </a:p>
          <a:p>
            <a:pPr marL="342900" marR="0" lvl="0" indent="-342900" defTabSz="914400" rtl="0" eaLnBrk="0" fontAlgn="base" latinLnBrk="0" hangingPunct="0">
              <a:spcBef>
                <a:spcPct val="0"/>
              </a:spcBef>
              <a:spcAft>
                <a:spcPts val="600"/>
              </a:spcAft>
              <a:buClrTx/>
              <a:buSzTx/>
              <a:buFont typeface="+mj-lt"/>
              <a:buAutoNum type="arabicPeriod"/>
              <a:tabLst/>
            </a:pPr>
            <a:r>
              <a:rPr kumimoji="0" lang="fr-FR" altLang="fr-FR" sz="1400" b="1" i="0" u="none" strike="noStrike" cap="none" normalizeH="0" baseline="0" dirty="0" err="1">
                <a:ln>
                  <a:noFill/>
                </a:ln>
                <a:effectLst/>
                <a:latin typeface="+mj-lt"/>
                <a:cs typeface="Arial" panose="020B0604020202020204" pitchFamily="34" charset="0"/>
              </a:rPr>
              <a:t>Referer</a:t>
            </a:r>
            <a:endParaRPr kumimoji="0" lang="fr-FR" altLang="fr-FR" sz="1400" b="1" i="0" u="none" strike="noStrike" cap="none" normalizeH="0" baseline="0" dirty="0">
              <a:ln>
                <a:noFill/>
              </a:ln>
              <a:effectLst/>
              <a:latin typeface="+mj-lt"/>
              <a:cs typeface="Arial" panose="020B0604020202020204" pitchFamily="34" charset="0"/>
            </a:endParaRPr>
          </a:p>
          <a:p>
            <a:pPr marL="457200" marR="0" lvl="1" indent="-457200" defTabSz="914400" rtl="0" eaLnBrk="0" fontAlgn="base" latinLnBrk="0" hangingPunct="0">
              <a:spcBef>
                <a:spcPct val="0"/>
              </a:spcBef>
              <a:spcAft>
                <a:spcPts val="600"/>
              </a:spcAft>
              <a:buClrTx/>
              <a:buSzTx/>
              <a:buFontTx/>
              <a:buNone/>
              <a:tabLst/>
            </a:pPr>
            <a:r>
              <a:rPr kumimoji="0" lang="fr-FR" altLang="fr-FR" sz="1400" b="0" i="0" u="none" strike="noStrike" cap="none" normalizeH="0" baseline="0" dirty="0">
                <a:ln>
                  <a:noFill/>
                </a:ln>
                <a:effectLst/>
                <a:latin typeface="+mj-lt"/>
                <a:cs typeface="Arial" panose="020B0604020202020204" pitchFamily="34" charset="0"/>
              </a:rPr>
              <a:t>Indique l'</a:t>
            </a:r>
            <a:r>
              <a:rPr kumimoji="0" lang="fr-FR" altLang="fr-FR" sz="1400" b="0" i="0" u="none" strike="noStrike" cap="none" normalizeH="0" baseline="0" dirty="0">
                <a:ln>
                  <a:noFill/>
                </a:ln>
                <a:effectLst/>
                <a:latin typeface="+mj-lt"/>
                <a:cs typeface="Arial" panose="020B0604020202020204" pitchFamily="34" charset="0"/>
                <a:hlinkClick r:id="rId4" tooltip="Uniform Resource Identifier"/>
              </a:rPr>
              <a:t>URI</a:t>
            </a:r>
            <a:r>
              <a:rPr kumimoji="0" lang="fr-FR" altLang="fr-FR" sz="1400" b="0" i="0" u="none" strike="noStrike" cap="none" normalizeH="0" baseline="0" dirty="0">
                <a:ln>
                  <a:noFill/>
                </a:ln>
                <a:effectLst/>
                <a:latin typeface="+mj-lt"/>
                <a:cs typeface="Arial" panose="020B0604020202020204" pitchFamily="34" charset="0"/>
              </a:rPr>
              <a:t> du document qui a donné un lien sur la ressource demandée. Cet en-tête permet aux </a:t>
            </a:r>
            <a:r>
              <a:rPr kumimoji="0" lang="fr-FR" altLang="fr-FR" sz="1400" b="0" i="0" u="none" strike="noStrike" cap="none" normalizeH="0" baseline="0" dirty="0">
                <a:ln>
                  <a:noFill/>
                </a:ln>
                <a:effectLst/>
                <a:latin typeface="+mj-lt"/>
                <a:cs typeface="Arial" panose="020B0604020202020204" pitchFamily="34" charset="0"/>
                <a:hlinkClick r:id="rId5" tooltip="Webmestre"/>
              </a:rPr>
              <a:t>webmasters</a:t>
            </a:r>
            <a:r>
              <a:rPr kumimoji="0" lang="fr-FR" altLang="fr-FR" sz="1400" b="0" i="0" u="none" strike="noStrike" cap="none" normalizeH="0" baseline="0" dirty="0">
                <a:ln>
                  <a:noFill/>
                </a:ln>
                <a:effectLst/>
                <a:latin typeface="+mj-lt"/>
                <a:cs typeface="Arial" panose="020B0604020202020204" pitchFamily="34" charset="0"/>
              </a:rPr>
              <a:t> d'observer d'où viennent les visiteurs.</a:t>
            </a:r>
          </a:p>
          <a:p>
            <a:pPr marL="342900" marR="0" lvl="0" indent="-342900" defTabSz="914400" rtl="0" eaLnBrk="0" fontAlgn="base" latinLnBrk="0" hangingPunct="0">
              <a:spcBef>
                <a:spcPct val="0"/>
              </a:spcBef>
              <a:spcAft>
                <a:spcPts val="600"/>
              </a:spcAft>
              <a:buClrTx/>
              <a:buSzTx/>
              <a:buFont typeface="+mj-lt"/>
              <a:buAutoNum type="arabicPeriod"/>
              <a:tabLst/>
            </a:pPr>
            <a:r>
              <a:rPr kumimoji="0" lang="fr-FR" altLang="fr-FR" sz="1400" b="1" i="0" u="none" strike="noStrike" cap="none" normalizeH="0" baseline="0" dirty="0">
                <a:ln>
                  <a:noFill/>
                </a:ln>
                <a:effectLst/>
                <a:latin typeface="+mj-lt"/>
                <a:cs typeface="Arial" panose="020B0604020202020204" pitchFamily="34" charset="0"/>
              </a:rPr>
              <a:t>User-Agent</a:t>
            </a:r>
          </a:p>
          <a:p>
            <a:pPr marL="457200" marR="0" lvl="1" indent="-457200" defTabSz="914400" rtl="0" eaLnBrk="0" fontAlgn="base" latinLnBrk="0" hangingPunct="0">
              <a:spcBef>
                <a:spcPct val="0"/>
              </a:spcBef>
              <a:spcAft>
                <a:spcPts val="600"/>
              </a:spcAft>
              <a:buClrTx/>
              <a:buSzTx/>
              <a:buFontTx/>
              <a:buNone/>
              <a:tabLst/>
            </a:pPr>
            <a:r>
              <a:rPr kumimoji="0" lang="fr-FR" altLang="fr-FR" sz="1400" b="0" i="0" u="none" strike="noStrike" cap="none" normalizeH="0" baseline="0" dirty="0">
                <a:ln>
                  <a:noFill/>
                </a:ln>
                <a:effectLst/>
                <a:latin typeface="+mj-lt"/>
                <a:cs typeface="Arial" panose="020B0604020202020204" pitchFamily="34" charset="0"/>
              </a:rPr>
              <a:t>Indique le logiciel utilisé pour se connecter. Il s'agit généralement d'un </a:t>
            </a:r>
            <a:r>
              <a:rPr kumimoji="0" lang="fr-FR" altLang="fr-FR" sz="1400" b="0" i="0" u="none" strike="noStrike" cap="none" normalizeH="0" baseline="0" dirty="0">
                <a:ln>
                  <a:noFill/>
                </a:ln>
                <a:effectLst/>
                <a:latin typeface="+mj-lt"/>
                <a:cs typeface="Arial" panose="020B0604020202020204" pitchFamily="34" charset="0"/>
                <a:hlinkClick r:id="rId6" tooltip="Navigateur web"/>
              </a:rPr>
              <a:t>navigateur web</a:t>
            </a:r>
            <a:r>
              <a:rPr kumimoji="0" lang="fr-FR" altLang="fr-FR" sz="1400" b="0" i="0" u="none" strike="noStrike" cap="none" normalizeH="0" baseline="0" dirty="0">
                <a:ln>
                  <a:noFill/>
                </a:ln>
                <a:effectLst/>
                <a:latin typeface="+mj-lt"/>
                <a:cs typeface="Arial" panose="020B0604020202020204" pitchFamily="34" charset="0"/>
              </a:rPr>
              <a:t> ou d'un </a:t>
            </a:r>
            <a:r>
              <a:rPr kumimoji="0" lang="fr-FR" altLang="fr-FR" sz="1400" b="0" i="0" u="none" strike="noStrike" cap="none" normalizeH="0" baseline="0" dirty="0">
                <a:ln>
                  <a:noFill/>
                </a:ln>
                <a:effectLst/>
                <a:latin typeface="+mj-lt"/>
                <a:cs typeface="Arial" panose="020B0604020202020204" pitchFamily="34" charset="0"/>
                <a:hlinkClick r:id="rId7" tooltip="Robot d'indexation"/>
              </a:rPr>
              <a:t>robot d'indexation</a:t>
            </a:r>
            <a:r>
              <a:rPr kumimoji="0" lang="fr-FR" altLang="fr-FR" sz="1400" b="0" i="0" u="none" strike="noStrike" cap="none" normalizeH="0" baseline="0" dirty="0">
                <a:ln>
                  <a:noFill/>
                </a:ln>
                <a:effectLst/>
                <a:latin typeface="+mj-lt"/>
                <a:cs typeface="Arial" panose="020B0604020202020204" pitchFamily="34" charset="0"/>
              </a:rPr>
              <a:t>.</a:t>
            </a:r>
          </a:p>
          <a:p>
            <a:pPr marL="0" marR="0" lvl="0" indent="0" defTabSz="914400" rtl="0" eaLnBrk="0" fontAlgn="base" latinLnBrk="0" hangingPunct="0">
              <a:spcBef>
                <a:spcPct val="0"/>
              </a:spcBef>
              <a:spcAft>
                <a:spcPts val="600"/>
              </a:spcAft>
              <a:buClrTx/>
              <a:buSzTx/>
              <a:buFontTx/>
              <a:buNone/>
              <a:tabLst/>
            </a:pPr>
            <a:endParaRPr kumimoji="0" lang="fr-FR" altLang="fr-FR" sz="1400" b="0" i="0" u="none" strike="noStrike" cap="none" normalizeH="0" baseline="0" dirty="0">
              <a:ln>
                <a:noFill/>
              </a:ln>
              <a:effectLst/>
              <a:latin typeface="Arial" panose="020B0604020202020204" pitchFamily="34" charset="0"/>
            </a:endParaRPr>
          </a:p>
        </p:txBody>
      </p:sp>
    </p:spTree>
    <p:extLst>
      <p:ext uri="{BB962C8B-B14F-4D97-AF65-F5344CB8AC3E}">
        <p14:creationId xmlns:p14="http://schemas.microsoft.com/office/powerpoint/2010/main" val="9325984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9" name="Rectangle 25">
            <a:extLst>
              <a:ext uri="{FF2B5EF4-FFF2-40B4-BE49-F238E27FC236}">
                <a16:creationId xmlns:a16="http://schemas.microsoft.com/office/drawing/2014/main" id="{E777E57D-6A88-4B5B-A068-2BA7FF4E8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AC3FF030-0C3E-4548-B93F-9C59B58CFCAB}"/>
              </a:ext>
            </a:extLst>
          </p:cNvPr>
          <p:cNvSpPr>
            <a:spLocks noGrp="1"/>
          </p:cNvSpPr>
          <p:nvPr>
            <p:ph type="title"/>
          </p:nvPr>
        </p:nvSpPr>
        <p:spPr>
          <a:xfrm>
            <a:off x="841248" y="502920"/>
            <a:ext cx="10509504" cy="1975104"/>
          </a:xfrm>
        </p:spPr>
        <p:txBody>
          <a:bodyPr anchor="b">
            <a:normAutofit/>
          </a:bodyPr>
          <a:lstStyle/>
          <a:p>
            <a:r>
              <a:rPr lang="fr-FR" sz="5400" b="1"/>
              <a:t>Bonus : Host </a:t>
            </a:r>
            <a:r>
              <a:rPr lang="fr-FR" sz="5400" b="1">
                <a:sym typeface="Wingdings" panose="05000000000000000000" pitchFamily="2" charset="2"/>
              </a:rPr>
              <a:t> et protocole HTTP</a:t>
            </a:r>
            <a:endParaRPr lang="fr-FR" sz="5400"/>
          </a:p>
        </p:txBody>
      </p:sp>
      <p:sp>
        <p:nvSpPr>
          <p:cNvPr id="80" name="Rectangle 27">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81" name="Rectangle 29">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289407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 name="Rectangle 1">
            <a:extLst>
              <a:ext uri="{FF2B5EF4-FFF2-40B4-BE49-F238E27FC236}">
                <a16:creationId xmlns:a16="http://schemas.microsoft.com/office/drawing/2014/main" id="{1D8DAC19-AF38-41C7-9B57-5D581B5F2FB9}"/>
              </a:ext>
            </a:extLst>
          </p:cNvPr>
          <p:cNvSpPr>
            <a:spLocks noGrp="1" noChangeArrowheads="1"/>
          </p:cNvSpPr>
          <p:nvPr>
            <p:ph idx="1"/>
          </p:nvPr>
        </p:nvSpPr>
        <p:spPr bwMode="auto">
          <a:xfrm>
            <a:off x="841248" y="3328416"/>
            <a:ext cx="10509504" cy="2715768"/>
          </a:xfrm>
          <a:prstGeom prst="rect">
            <a:avLst/>
          </a:prstGeom>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anchorCtr="0" compatLnSpc="1">
            <a:prstTxWarp prst="textNoShape">
              <a:avLst/>
            </a:prstTxWarp>
            <a:normAutofit fontScale="70000" lnSpcReduction="20000"/>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spcBef>
                <a:spcPct val="0"/>
              </a:spcBef>
              <a:spcAft>
                <a:spcPts val="600"/>
              </a:spcAft>
              <a:buClrTx/>
              <a:buSzTx/>
              <a:buFontTx/>
              <a:buNone/>
              <a:tabLst/>
            </a:pPr>
            <a:r>
              <a:rPr kumimoji="0" lang="fr-FR" altLang="fr-FR" sz="1700" b="0" i="0" u="none" strike="noStrike" cap="none" normalizeH="0" baseline="0" dirty="0">
                <a:ln>
                  <a:noFill/>
                </a:ln>
                <a:effectLst/>
                <a:latin typeface="Arial" panose="020B0604020202020204" pitchFamily="34" charset="0"/>
                <a:cs typeface="Arial" panose="020B0604020202020204" pitchFamily="34" charset="0"/>
              </a:rPr>
              <a:t>Une requête HTTP présente le format suivant :</a:t>
            </a:r>
            <a:endParaRPr kumimoji="0" lang="fr-FR" altLang="fr-FR" sz="1700" b="0" i="0" u="none" strike="noStrike" cap="none" normalizeH="0" baseline="0" dirty="0">
              <a:ln>
                <a:noFill/>
              </a:ln>
              <a:effectLst/>
              <a:latin typeface="Courier New" panose="02070309020205020404" pitchFamily="49" charset="0"/>
            </a:endParaRPr>
          </a:p>
          <a:p>
            <a:pPr marL="0" marR="0" lvl="0" indent="0" defTabSz="914400" rtl="0" eaLnBrk="0" fontAlgn="base" latinLnBrk="0" hangingPunct="0">
              <a:spcBef>
                <a:spcPct val="0"/>
              </a:spcBef>
              <a:spcAft>
                <a:spcPts val="600"/>
              </a:spcAft>
              <a:buClrTx/>
              <a:buSzTx/>
              <a:buFontTx/>
              <a:buNone/>
              <a:tabLst/>
            </a:pPr>
            <a:r>
              <a:rPr kumimoji="0" lang="fr-FR" altLang="fr-FR" sz="1700" b="0" i="0" u="none" strike="noStrike" cap="none" normalizeH="0" baseline="0" dirty="0">
                <a:ln>
                  <a:noFill/>
                </a:ln>
                <a:effectLst/>
                <a:latin typeface="Courier New" panose="02070309020205020404" pitchFamily="49" charset="0"/>
              </a:rPr>
              <a:t>Ligne de commande (Commande, URL, Version de protocole) </a:t>
            </a:r>
          </a:p>
          <a:p>
            <a:pPr marL="0" marR="0" lvl="0" indent="0" defTabSz="914400" rtl="0" eaLnBrk="0" fontAlgn="base" latinLnBrk="0" hangingPunct="0">
              <a:spcBef>
                <a:spcPct val="0"/>
              </a:spcBef>
              <a:spcAft>
                <a:spcPts val="600"/>
              </a:spcAft>
              <a:buClrTx/>
              <a:buSzTx/>
              <a:buFontTx/>
              <a:buNone/>
              <a:tabLst/>
            </a:pPr>
            <a:r>
              <a:rPr kumimoji="0" lang="fr-FR" altLang="fr-FR" sz="1700" b="0" i="0" u="none" strike="noStrike" cap="none" normalizeH="0" baseline="0" dirty="0">
                <a:ln>
                  <a:noFill/>
                </a:ln>
                <a:effectLst/>
                <a:latin typeface="Courier New" panose="02070309020205020404" pitchFamily="49" charset="0"/>
              </a:rPr>
              <a:t>En-tête de requête [Ligne vide] </a:t>
            </a:r>
          </a:p>
          <a:p>
            <a:pPr marL="0" marR="0" lvl="0" indent="0" defTabSz="914400" rtl="0" eaLnBrk="0" fontAlgn="base" latinLnBrk="0" hangingPunct="0">
              <a:spcBef>
                <a:spcPct val="0"/>
              </a:spcBef>
              <a:spcAft>
                <a:spcPts val="600"/>
              </a:spcAft>
              <a:buClrTx/>
              <a:buSzTx/>
              <a:buFontTx/>
              <a:buNone/>
              <a:tabLst/>
            </a:pPr>
            <a:r>
              <a:rPr kumimoji="0" lang="fr-FR" altLang="fr-FR" sz="1700" b="0" i="0" u="none" strike="noStrike" cap="none" normalizeH="0" baseline="0" dirty="0">
                <a:ln>
                  <a:noFill/>
                </a:ln>
                <a:effectLst/>
                <a:latin typeface="Courier New" panose="02070309020205020404" pitchFamily="49" charset="0"/>
              </a:rPr>
              <a:t>Corps de requête </a:t>
            </a:r>
            <a:endParaRPr kumimoji="0" lang="fr-FR" altLang="fr-FR" sz="1700" b="0" i="0" u="none" strike="noStrike" cap="none" normalizeH="0" baseline="0" dirty="0">
              <a:ln>
                <a:noFill/>
              </a:ln>
              <a:effectLst/>
            </a:endParaRPr>
          </a:p>
          <a:p>
            <a:pPr marL="0" marR="0" lvl="0" indent="0" defTabSz="914400" rtl="0" eaLnBrk="0" fontAlgn="base" latinLnBrk="0" hangingPunct="0">
              <a:spcBef>
                <a:spcPct val="0"/>
              </a:spcBef>
              <a:spcAft>
                <a:spcPts val="600"/>
              </a:spcAft>
              <a:buClrTx/>
              <a:buSzTx/>
              <a:buFontTx/>
              <a:buNone/>
              <a:tabLst/>
            </a:pPr>
            <a:r>
              <a:rPr kumimoji="0" lang="fr-FR" altLang="fr-FR" sz="1700" b="0" i="0" u="none" strike="noStrike" cap="none" normalizeH="0" baseline="0" dirty="0">
                <a:ln>
                  <a:noFill/>
                </a:ln>
                <a:effectLst/>
                <a:latin typeface="Arial" panose="020B0604020202020204" pitchFamily="34" charset="0"/>
                <a:cs typeface="Arial" panose="020B0604020202020204" pitchFamily="34" charset="0"/>
              </a:rPr>
              <a:t>Les réponses HTTP présentent le format suivant :</a:t>
            </a:r>
            <a:endParaRPr kumimoji="0" lang="fr-FR" altLang="fr-FR" sz="1700" b="0" i="0" u="none" strike="noStrike" cap="none" normalizeH="0" baseline="0" dirty="0">
              <a:ln>
                <a:noFill/>
              </a:ln>
              <a:effectLst/>
              <a:latin typeface="Courier New" panose="02070309020205020404" pitchFamily="49" charset="0"/>
            </a:endParaRPr>
          </a:p>
          <a:p>
            <a:pPr marL="0" marR="0" lvl="0" indent="0" defTabSz="914400" rtl="0" eaLnBrk="0" fontAlgn="base" latinLnBrk="0" hangingPunct="0">
              <a:spcBef>
                <a:spcPct val="0"/>
              </a:spcBef>
              <a:spcAft>
                <a:spcPts val="600"/>
              </a:spcAft>
              <a:buClrTx/>
              <a:buSzTx/>
              <a:buFontTx/>
              <a:buNone/>
              <a:tabLst/>
            </a:pPr>
            <a:r>
              <a:rPr kumimoji="0" lang="fr-FR" altLang="fr-FR" sz="1700" b="0" i="0" u="none" strike="noStrike" cap="none" normalizeH="0" baseline="0" dirty="0">
                <a:ln>
                  <a:noFill/>
                </a:ln>
                <a:effectLst/>
                <a:latin typeface="Courier New" panose="02070309020205020404" pitchFamily="49" charset="0"/>
              </a:rPr>
              <a:t>Ligne de statut (Version, Code-réponse, Texte-réponse)</a:t>
            </a:r>
          </a:p>
          <a:p>
            <a:pPr marL="0" marR="0" lvl="0" indent="0" defTabSz="914400" rtl="0" eaLnBrk="0" fontAlgn="base" latinLnBrk="0" hangingPunct="0">
              <a:spcBef>
                <a:spcPct val="0"/>
              </a:spcBef>
              <a:spcAft>
                <a:spcPts val="600"/>
              </a:spcAft>
              <a:buClrTx/>
              <a:buSzTx/>
              <a:buFontTx/>
              <a:buNone/>
              <a:tabLst/>
            </a:pPr>
            <a:r>
              <a:rPr kumimoji="0" lang="fr-FR" altLang="fr-FR" sz="1700" b="0" i="0" u="none" strike="noStrike" cap="none" normalizeH="0" baseline="0" dirty="0">
                <a:ln>
                  <a:noFill/>
                </a:ln>
                <a:effectLst/>
                <a:latin typeface="Courier New" panose="02070309020205020404" pitchFamily="49" charset="0"/>
              </a:rPr>
              <a:t> En-tête de réponse [Ligne vide] </a:t>
            </a:r>
          </a:p>
          <a:p>
            <a:pPr marL="0" marR="0" lvl="0" indent="0" defTabSz="914400" rtl="0" eaLnBrk="0" fontAlgn="base" latinLnBrk="0" hangingPunct="0">
              <a:spcBef>
                <a:spcPct val="0"/>
              </a:spcBef>
              <a:spcAft>
                <a:spcPts val="600"/>
              </a:spcAft>
              <a:buClrTx/>
              <a:buSzTx/>
              <a:buFontTx/>
              <a:buNone/>
              <a:tabLst/>
            </a:pPr>
            <a:r>
              <a:rPr kumimoji="0" lang="fr-FR" altLang="fr-FR" sz="1700" b="0" i="0" u="none" strike="noStrike" cap="none" normalizeH="0" baseline="0" dirty="0">
                <a:ln>
                  <a:noFill/>
                </a:ln>
                <a:effectLst/>
                <a:latin typeface="Courier New" panose="02070309020205020404" pitchFamily="49" charset="0"/>
              </a:rPr>
              <a:t>Corps de réponse </a:t>
            </a:r>
            <a:endParaRPr kumimoji="0" lang="fr-FR" altLang="fr-FR" sz="1700" b="0" i="0" u="none" strike="noStrike" cap="none" normalizeH="0" baseline="0" dirty="0">
              <a:ln>
                <a:noFill/>
              </a:ln>
              <a:effectLst/>
            </a:endParaRPr>
          </a:p>
          <a:p>
            <a:pPr marL="0" marR="0" lvl="0" indent="0" defTabSz="914400" rtl="0" eaLnBrk="0" fontAlgn="base" latinLnBrk="0" hangingPunct="0">
              <a:spcBef>
                <a:spcPct val="0"/>
              </a:spcBef>
              <a:spcAft>
                <a:spcPts val="600"/>
              </a:spcAft>
              <a:buClrTx/>
              <a:buSzTx/>
              <a:buFontTx/>
              <a:buNone/>
              <a:tabLst/>
            </a:pPr>
            <a:r>
              <a:rPr kumimoji="0" lang="fr-FR" altLang="fr-FR" sz="1700" b="0" i="0" u="none" strike="noStrike" cap="none" normalizeH="0" baseline="0" dirty="0">
                <a:ln>
                  <a:noFill/>
                </a:ln>
                <a:effectLst/>
                <a:latin typeface="Arial" panose="020B0604020202020204" pitchFamily="34" charset="0"/>
                <a:cs typeface="Arial" panose="020B0604020202020204" pitchFamily="34" charset="0"/>
              </a:rPr>
              <a:t>Requête :</a:t>
            </a:r>
            <a:endParaRPr kumimoji="0" lang="fr-FR" altLang="fr-FR" sz="1700" b="0" i="0" u="none" strike="noStrike" cap="none" normalizeH="0" baseline="0" dirty="0">
              <a:ln>
                <a:noFill/>
              </a:ln>
              <a:effectLst/>
              <a:latin typeface="Courier New" panose="02070309020205020404" pitchFamily="49" charset="0"/>
            </a:endParaRPr>
          </a:p>
          <a:p>
            <a:pPr marL="0" marR="0" lvl="0" indent="0" defTabSz="914400" rtl="0" eaLnBrk="0" fontAlgn="base" latinLnBrk="0" hangingPunct="0">
              <a:spcBef>
                <a:spcPct val="0"/>
              </a:spcBef>
              <a:spcAft>
                <a:spcPts val="600"/>
              </a:spcAft>
              <a:buClrTx/>
              <a:buSzTx/>
              <a:buFontTx/>
              <a:buNone/>
              <a:tabLst/>
            </a:pPr>
            <a:r>
              <a:rPr kumimoji="0" lang="fr-FR" altLang="fr-FR" sz="1700" b="0" i="0" u="none" strike="noStrike" cap="none" normalizeH="0" baseline="0" dirty="0">
                <a:ln>
                  <a:noFill/>
                </a:ln>
                <a:effectLst/>
                <a:latin typeface="Courier New" panose="02070309020205020404" pitchFamily="49" charset="0"/>
              </a:rPr>
              <a:t>GET /page.html HTTP/1.0 </a:t>
            </a:r>
          </a:p>
          <a:p>
            <a:pPr marL="0" marR="0" lvl="0" indent="0" defTabSz="914400" rtl="0" eaLnBrk="0" fontAlgn="base" latinLnBrk="0" hangingPunct="0">
              <a:spcBef>
                <a:spcPct val="0"/>
              </a:spcBef>
              <a:spcAft>
                <a:spcPts val="600"/>
              </a:spcAft>
              <a:buClrTx/>
              <a:buSzTx/>
              <a:buFontTx/>
              <a:buNone/>
              <a:tabLst/>
            </a:pPr>
            <a:r>
              <a:rPr kumimoji="0" lang="fr-FR" altLang="fr-FR" sz="1700" b="0" i="0" u="none" strike="noStrike" cap="none" normalizeH="0" baseline="0" dirty="0">
                <a:ln>
                  <a:noFill/>
                </a:ln>
                <a:effectLst/>
                <a:latin typeface="Courier New" panose="02070309020205020404" pitchFamily="49" charset="0"/>
              </a:rPr>
              <a:t>Host: example.com </a:t>
            </a:r>
          </a:p>
          <a:p>
            <a:pPr marL="0" marR="0" lvl="0" indent="0" defTabSz="914400" rtl="0" eaLnBrk="0" fontAlgn="base" latinLnBrk="0" hangingPunct="0">
              <a:spcBef>
                <a:spcPct val="0"/>
              </a:spcBef>
              <a:spcAft>
                <a:spcPts val="600"/>
              </a:spcAft>
              <a:buClrTx/>
              <a:buSzTx/>
              <a:buFontTx/>
              <a:buNone/>
              <a:tabLst/>
            </a:pPr>
            <a:r>
              <a:rPr kumimoji="0" lang="fr-FR" altLang="fr-FR" sz="1700" b="0" i="0" u="none" strike="noStrike" cap="none" normalizeH="0" baseline="0" dirty="0" err="1">
                <a:ln>
                  <a:noFill/>
                </a:ln>
                <a:effectLst/>
                <a:latin typeface="Courier New" panose="02070309020205020404" pitchFamily="49" charset="0"/>
              </a:rPr>
              <a:t>Referer</a:t>
            </a:r>
            <a:r>
              <a:rPr kumimoji="0" lang="fr-FR" altLang="fr-FR" sz="1700" b="0" i="0" u="none" strike="noStrike" cap="none" normalizeH="0" baseline="0" dirty="0">
                <a:ln>
                  <a:noFill/>
                </a:ln>
                <a:effectLst/>
                <a:latin typeface="Courier New" panose="02070309020205020404" pitchFamily="49" charset="0"/>
              </a:rPr>
              <a:t>: http://example.com/ </a:t>
            </a:r>
          </a:p>
          <a:p>
            <a:pPr marL="0" marR="0" lvl="0" indent="0" defTabSz="914400" rtl="0" eaLnBrk="0" fontAlgn="base" latinLnBrk="0" hangingPunct="0">
              <a:spcBef>
                <a:spcPct val="0"/>
              </a:spcBef>
              <a:spcAft>
                <a:spcPts val="600"/>
              </a:spcAft>
              <a:buClrTx/>
              <a:buSzTx/>
              <a:buFontTx/>
              <a:buNone/>
              <a:tabLst/>
            </a:pPr>
            <a:r>
              <a:rPr kumimoji="0" lang="fr-FR" altLang="fr-FR" sz="1700" b="0" i="0" u="none" strike="noStrike" cap="none" normalizeH="0" baseline="0" dirty="0">
                <a:ln>
                  <a:noFill/>
                </a:ln>
                <a:effectLst/>
                <a:latin typeface="Courier New" panose="02070309020205020404" pitchFamily="49" charset="0"/>
              </a:rPr>
              <a:t>User-Agent: CERN-</a:t>
            </a:r>
            <a:r>
              <a:rPr kumimoji="0" lang="fr-FR" altLang="fr-FR" sz="1700" b="0" i="0" u="none" strike="noStrike" cap="none" normalizeH="0" baseline="0" dirty="0" err="1">
                <a:ln>
                  <a:noFill/>
                </a:ln>
                <a:effectLst/>
                <a:latin typeface="Courier New" panose="02070309020205020404" pitchFamily="49" charset="0"/>
              </a:rPr>
              <a:t>LineMode</a:t>
            </a:r>
            <a:r>
              <a:rPr kumimoji="0" lang="fr-FR" altLang="fr-FR" sz="1700" b="0" i="0" u="none" strike="noStrike" cap="none" normalizeH="0" baseline="0" dirty="0">
                <a:ln>
                  <a:noFill/>
                </a:ln>
                <a:effectLst/>
                <a:latin typeface="Courier New" panose="02070309020205020404" pitchFamily="49" charset="0"/>
              </a:rPr>
              <a:t>/2.15 </a:t>
            </a:r>
            <a:r>
              <a:rPr kumimoji="0" lang="fr-FR" altLang="fr-FR" sz="1700" b="0" i="0" u="none" strike="noStrike" cap="none" normalizeH="0" baseline="0" dirty="0" err="1">
                <a:ln>
                  <a:noFill/>
                </a:ln>
                <a:effectLst/>
                <a:latin typeface="Courier New" panose="02070309020205020404" pitchFamily="49" charset="0"/>
              </a:rPr>
              <a:t>libwww</a:t>
            </a:r>
            <a:r>
              <a:rPr kumimoji="0" lang="fr-FR" altLang="fr-FR" sz="1700" b="0" i="0" u="none" strike="noStrike" cap="none" normalizeH="0" baseline="0" dirty="0">
                <a:ln>
                  <a:noFill/>
                </a:ln>
                <a:effectLst/>
                <a:latin typeface="Courier New" panose="02070309020205020404" pitchFamily="49" charset="0"/>
              </a:rPr>
              <a:t>/2.17b3</a:t>
            </a:r>
            <a:r>
              <a:rPr kumimoji="0" lang="fr-FR" altLang="fr-FR" sz="1700" b="0" i="0" u="none" strike="noStrike" cap="none" normalizeH="0" baseline="0" dirty="0">
                <a:ln>
                  <a:noFill/>
                </a:ln>
                <a:effectLst/>
              </a:rPr>
              <a:t> </a:t>
            </a:r>
            <a:endParaRPr kumimoji="0" lang="fr-FR" altLang="fr-FR" sz="1700" b="0" i="0" u="none" strike="noStrike" cap="none" normalizeH="0" baseline="0" dirty="0">
              <a:ln>
                <a:noFill/>
              </a:ln>
              <a:effectLst/>
              <a:latin typeface="Arial" panose="020B0604020202020204" pitchFamily="34" charset="0"/>
            </a:endParaRPr>
          </a:p>
        </p:txBody>
      </p:sp>
    </p:spTree>
    <p:extLst>
      <p:ext uri="{BB962C8B-B14F-4D97-AF65-F5344CB8AC3E}">
        <p14:creationId xmlns:p14="http://schemas.microsoft.com/office/powerpoint/2010/main" val="23535942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9" name="Rectangle 25">
            <a:extLst>
              <a:ext uri="{FF2B5EF4-FFF2-40B4-BE49-F238E27FC236}">
                <a16:creationId xmlns:a16="http://schemas.microsoft.com/office/drawing/2014/main" id="{E777E57D-6A88-4B5B-A068-2BA7FF4E8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AC3FF030-0C3E-4548-B93F-9C59B58CFCAB}"/>
              </a:ext>
            </a:extLst>
          </p:cNvPr>
          <p:cNvSpPr>
            <a:spLocks noGrp="1"/>
          </p:cNvSpPr>
          <p:nvPr>
            <p:ph type="title"/>
          </p:nvPr>
        </p:nvSpPr>
        <p:spPr>
          <a:xfrm>
            <a:off x="841248" y="502920"/>
            <a:ext cx="10509504" cy="1975104"/>
          </a:xfrm>
        </p:spPr>
        <p:txBody>
          <a:bodyPr anchor="b">
            <a:normAutofit/>
          </a:bodyPr>
          <a:lstStyle/>
          <a:p>
            <a:r>
              <a:rPr lang="fr-FR" sz="5400" b="1"/>
              <a:t>Bonus : Host </a:t>
            </a:r>
            <a:r>
              <a:rPr lang="fr-FR" sz="5400" b="1">
                <a:sym typeface="Wingdings" panose="05000000000000000000" pitchFamily="2" charset="2"/>
              </a:rPr>
              <a:t> et protocole HTTP</a:t>
            </a:r>
            <a:endParaRPr lang="fr-FR" sz="5400"/>
          </a:p>
        </p:txBody>
      </p:sp>
      <p:sp>
        <p:nvSpPr>
          <p:cNvPr id="80" name="Rectangle 27">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81" name="Rectangle 29">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289407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Rectangle 1">
            <a:extLst>
              <a:ext uri="{FF2B5EF4-FFF2-40B4-BE49-F238E27FC236}">
                <a16:creationId xmlns:a16="http://schemas.microsoft.com/office/drawing/2014/main" id="{B8AC83C9-0E6C-4B44-A3B3-5A26AF14838E}"/>
              </a:ext>
            </a:extLst>
          </p:cNvPr>
          <p:cNvSpPr>
            <a:spLocks noGrp="1" noChangeArrowheads="1"/>
          </p:cNvSpPr>
          <p:nvPr>
            <p:ph idx="1"/>
          </p:nvPr>
        </p:nvSpPr>
        <p:spPr bwMode="auto">
          <a:xfrm>
            <a:off x="841375" y="3855741"/>
            <a:ext cx="8232956" cy="147732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Réponse :</a:t>
            </a:r>
            <a:endParaRPr kumimoji="0" lang="fr-FR" altLang="fr-FR" sz="1000" b="0" i="0" u="none" strike="noStrike" cap="none" normalizeH="0" baseline="0" dirty="0">
              <a:ln>
                <a:noFill/>
              </a:ln>
              <a:solidFill>
                <a:srgbClr val="000000"/>
              </a:solidFill>
              <a:effectLst/>
              <a:latin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solidFill>
                  <a:srgbClr val="000000"/>
                </a:solidFill>
                <a:effectLst/>
                <a:latin typeface="Courier New" panose="02070309020205020404" pitchFamily="49" charset="0"/>
              </a:rPr>
              <a:t>HTTP/1.0 200 OK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solidFill>
                  <a:srgbClr val="000000"/>
                </a:solidFill>
                <a:effectLst/>
                <a:latin typeface="Courier New" panose="02070309020205020404" pitchFamily="49" charset="0"/>
              </a:rPr>
              <a:t>Date: </a:t>
            </a:r>
            <a:r>
              <a:rPr kumimoji="0" lang="fr-FR" altLang="fr-FR" sz="1000" b="0" i="0" u="none" strike="noStrike" cap="none" normalizeH="0" baseline="0" dirty="0" err="1">
                <a:ln>
                  <a:noFill/>
                </a:ln>
                <a:solidFill>
                  <a:srgbClr val="000000"/>
                </a:solidFill>
                <a:effectLst/>
                <a:latin typeface="Courier New" panose="02070309020205020404" pitchFamily="49" charset="0"/>
              </a:rPr>
              <a:t>Fri</a:t>
            </a:r>
            <a:r>
              <a:rPr kumimoji="0" lang="fr-FR" altLang="fr-FR" sz="1000" b="0" i="0" u="none" strike="noStrike" cap="none" normalizeH="0" baseline="0" dirty="0">
                <a:ln>
                  <a:noFill/>
                </a:ln>
                <a:solidFill>
                  <a:srgbClr val="000000"/>
                </a:solidFill>
                <a:effectLst/>
                <a:latin typeface="Courier New" panose="02070309020205020404" pitchFamily="49" charset="0"/>
              </a:rPr>
              <a:t>, 31 </a:t>
            </a:r>
            <a:r>
              <a:rPr kumimoji="0" lang="fr-FR" altLang="fr-FR" sz="1000" b="0" i="0" u="none" strike="noStrike" cap="none" normalizeH="0" baseline="0" dirty="0" err="1">
                <a:ln>
                  <a:noFill/>
                </a:ln>
                <a:solidFill>
                  <a:srgbClr val="000000"/>
                </a:solidFill>
                <a:effectLst/>
                <a:latin typeface="Courier New" panose="02070309020205020404" pitchFamily="49" charset="0"/>
              </a:rPr>
              <a:t>Dec</a:t>
            </a:r>
            <a:r>
              <a:rPr kumimoji="0" lang="fr-FR" altLang="fr-FR" sz="1000" b="0" i="0" u="none" strike="noStrike" cap="none" normalizeH="0" baseline="0" dirty="0">
                <a:ln>
                  <a:noFill/>
                </a:ln>
                <a:solidFill>
                  <a:srgbClr val="000000"/>
                </a:solidFill>
                <a:effectLst/>
                <a:latin typeface="Courier New" panose="02070309020205020404" pitchFamily="49" charset="0"/>
              </a:rPr>
              <a:t> 1999 23:59:59 GMT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solidFill>
                  <a:srgbClr val="000000"/>
                </a:solidFill>
                <a:effectLst/>
                <a:latin typeface="Courier New" panose="02070309020205020404" pitchFamily="49" charset="0"/>
              </a:rPr>
              <a:t>Server: Apache/0.8.4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solidFill>
                  <a:srgbClr val="000000"/>
                </a:solidFill>
                <a:effectLst/>
                <a:latin typeface="Courier New" panose="02070309020205020404" pitchFamily="49" charset="0"/>
              </a:rPr>
              <a:t>Content-Type: </a:t>
            </a:r>
            <a:r>
              <a:rPr kumimoji="0" lang="fr-FR" altLang="fr-FR" sz="1000" b="0" i="0" u="none" strike="noStrike" cap="none" normalizeH="0" baseline="0" dirty="0" err="1">
                <a:ln>
                  <a:noFill/>
                </a:ln>
                <a:solidFill>
                  <a:srgbClr val="000000"/>
                </a:solidFill>
                <a:effectLst/>
                <a:latin typeface="Courier New" panose="02070309020205020404" pitchFamily="49" charset="0"/>
              </a:rPr>
              <a:t>text</a:t>
            </a:r>
            <a:r>
              <a:rPr kumimoji="0" lang="fr-FR" altLang="fr-FR" sz="1000" b="0" i="0" u="none" strike="noStrike" cap="none" normalizeH="0" baseline="0" dirty="0">
                <a:ln>
                  <a:noFill/>
                </a:ln>
                <a:solidFill>
                  <a:srgbClr val="000000"/>
                </a:solidFill>
                <a:effectLst/>
                <a:latin typeface="Courier New" panose="02070309020205020404" pitchFamily="49" charset="0"/>
              </a:rPr>
              <a:t>/html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solidFill>
                  <a:srgbClr val="000000"/>
                </a:solidFill>
                <a:effectLst/>
                <a:latin typeface="Courier New" panose="02070309020205020404" pitchFamily="49" charset="0"/>
              </a:rPr>
              <a:t>Content-</a:t>
            </a:r>
            <a:r>
              <a:rPr kumimoji="0" lang="fr-FR" altLang="fr-FR" sz="1000" b="0" i="0" u="none" strike="noStrike" cap="none" normalizeH="0" baseline="0" dirty="0" err="1">
                <a:ln>
                  <a:noFill/>
                </a:ln>
                <a:solidFill>
                  <a:srgbClr val="000000"/>
                </a:solidFill>
                <a:effectLst/>
                <a:latin typeface="Courier New" panose="02070309020205020404" pitchFamily="49" charset="0"/>
              </a:rPr>
              <a:t>Length</a:t>
            </a:r>
            <a:r>
              <a:rPr kumimoji="0" lang="fr-FR" altLang="fr-FR" sz="1000" b="0" i="0" u="none" strike="noStrike" cap="none" normalizeH="0" baseline="0" dirty="0">
                <a:ln>
                  <a:noFill/>
                </a:ln>
                <a:solidFill>
                  <a:srgbClr val="000000"/>
                </a:solidFill>
                <a:effectLst/>
                <a:latin typeface="Courier New" panose="02070309020205020404" pitchFamily="49" charset="0"/>
              </a:rPr>
              <a:t>: 59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solidFill>
                  <a:srgbClr val="000000"/>
                </a:solidFill>
                <a:effectLst/>
                <a:latin typeface="Courier New" panose="02070309020205020404" pitchFamily="49" charset="0"/>
              </a:rPr>
              <a:t>Expires: Sat,01 Jan 2000 00:59:59 GMT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solidFill>
                  <a:srgbClr val="000000"/>
                </a:solidFill>
                <a:effectLst/>
                <a:latin typeface="Courier New" panose="02070309020205020404" pitchFamily="49" charset="0"/>
              </a:rPr>
              <a:t>Last-</a:t>
            </a:r>
            <a:r>
              <a:rPr kumimoji="0" lang="fr-FR" altLang="fr-FR" sz="1000" b="0" i="0" u="none" strike="noStrike" cap="none" normalizeH="0" baseline="0" dirty="0" err="1">
                <a:ln>
                  <a:noFill/>
                </a:ln>
                <a:solidFill>
                  <a:srgbClr val="000000"/>
                </a:solidFill>
                <a:effectLst/>
                <a:latin typeface="Courier New" panose="02070309020205020404" pitchFamily="49" charset="0"/>
              </a:rPr>
              <a:t>modified</a:t>
            </a:r>
            <a:r>
              <a:rPr kumimoji="0" lang="fr-FR" altLang="fr-FR" sz="1000" b="0" i="0" u="none" strike="noStrike" cap="none" normalizeH="0" baseline="0" dirty="0">
                <a:ln>
                  <a:noFill/>
                </a:ln>
                <a:solidFill>
                  <a:srgbClr val="000000"/>
                </a:solidFill>
                <a:effectLst/>
                <a:latin typeface="Courier New" panose="02070309020205020404" pitchFamily="49" charset="0"/>
              </a:rPr>
              <a:t>: </a:t>
            </a:r>
            <a:r>
              <a:rPr kumimoji="0" lang="fr-FR" altLang="fr-FR" sz="1000" b="0" i="0" u="none" strike="noStrike" cap="none" normalizeH="0" baseline="0" dirty="0" err="1">
                <a:ln>
                  <a:noFill/>
                </a:ln>
                <a:solidFill>
                  <a:srgbClr val="000000"/>
                </a:solidFill>
                <a:effectLst/>
                <a:latin typeface="Courier New" panose="02070309020205020404" pitchFamily="49" charset="0"/>
              </a:rPr>
              <a:t>Fri</a:t>
            </a:r>
            <a:r>
              <a:rPr kumimoji="0" lang="fr-FR" altLang="fr-FR" sz="1000" b="0" i="0" u="none" strike="noStrike" cap="none" normalizeH="0" baseline="0" dirty="0">
                <a:ln>
                  <a:noFill/>
                </a:ln>
                <a:solidFill>
                  <a:srgbClr val="000000"/>
                </a:solidFill>
                <a:effectLst/>
                <a:latin typeface="Courier New" panose="02070309020205020404" pitchFamily="49" charset="0"/>
              </a:rPr>
              <a:t>, 09 </a:t>
            </a:r>
            <a:r>
              <a:rPr kumimoji="0" lang="fr-FR" altLang="fr-FR" sz="1000" b="0" i="0" u="none" strike="noStrike" cap="none" normalizeH="0" baseline="0" dirty="0" err="1">
                <a:ln>
                  <a:noFill/>
                </a:ln>
                <a:solidFill>
                  <a:srgbClr val="000000"/>
                </a:solidFill>
                <a:effectLst/>
                <a:latin typeface="Courier New" panose="02070309020205020404" pitchFamily="49" charset="0"/>
              </a:rPr>
              <a:t>Aug</a:t>
            </a:r>
            <a:r>
              <a:rPr kumimoji="0" lang="fr-FR" altLang="fr-FR" sz="1000" b="0" i="0" u="none" strike="noStrike" cap="none" normalizeH="0" baseline="0" dirty="0">
                <a:ln>
                  <a:noFill/>
                </a:ln>
                <a:solidFill>
                  <a:srgbClr val="000000"/>
                </a:solidFill>
                <a:effectLst/>
                <a:latin typeface="Courier New" panose="02070309020205020404" pitchFamily="49" charset="0"/>
              </a:rPr>
              <a:t> 1996 14:21:40 GMT</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solidFill>
                  <a:srgbClr val="000000"/>
                </a:solidFill>
                <a:effectLst/>
                <a:latin typeface="Courier New" panose="02070309020205020404" pitchFamily="49" charset="0"/>
              </a:rPr>
              <a:t>&lt;TITLE&gt;Exemple&lt;/TITLE&gt; &lt;P&gt;Ceci est une page d'exemple.&lt;/P&gt;</a:t>
            </a:r>
            <a:r>
              <a:rPr kumimoji="0" lang="fr-FR" altLang="fr-FR" sz="800" b="0" i="0" u="none" strike="noStrike" cap="none" normalizeH="0" baseline="0" dirty="0">
                <a:ln>
                  <a:noFill/>
                </a:ln>
                <a:solidFill>
                  <a:schemeClr val="tx1"/>
                </a:solidFill>
                <a:effectLst/>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843107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9" name="Rectangle 25">
            <a:extLst>
              <a:ext uri="{FF2B5EF4-FFF2-40B4-BE49-F238E27FC236}">
                <a16:creationId xmlns:a16="http://schemas.microsoft.com/office/drawing/2014/main" id="{E777E57D-6A88-4B5B-A068-2BA7FF4E8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AC3FF030-0C3E-4548-B93F-9C59B58CFCAB}"/>
              </a:ext>
            </a:extLst>
          </p:cNvPr>
          <p:cNvSpPr>
            <a:spLocks noGrp="1"/>
          </p:cNvSpPr>
          <p:nvPr>
            <p:ph type="title"/>
          </p:nvPr>
        </p:nvSpPr>
        <p:spPr>
          <a:xfrm>
            <a:off x="841248" y="502920"/>
            <a:ext cx="10509504" cy="1975104"/>
          </a:xfrm>
        </p:spPr>
        <p:txBody>
          <a:bodyPr anchor="b">
            <a:normAutofit/>
          </a:bodyPr>
          <a:lstStyle/>
          <a:p>
            <a:r>
              <a:rPr lang="fr-FR" sz="5400" b="1"/>
              <a:t>Bonus : Host </a:t>
            </a:r>
            <a:r>
              <a:rPr lang="fr-FR" sz="5400" b="1">
                <a:sym typeface="Wingdings" panose="05000000000000000000" pitchFamily="2" charset="2"/>
              </a:rPr>
              <a:t> et protocole HTTP</a:t>
            </a:r>
            <a:endParaRPr lang="fr-FR" sz="5400"/>
          </a:p>
        </p:txBody>
      </p:sp>
      <p:sp>
        <p:nvSpPr>
          <p:cNvPr id="80" name="Rectangle 27">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81" name="Rectangle 29">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289407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 name="Rectangle 2">
            <a:extLst>
              <a:ext uri="{FF2B5EF4-FFF2-40B4-BE49-F238E27FC236}">
                <a16:creationId xmlns:a16="http://schemas.microsoft.com/office/drawing/2014/main" id="{6DF6F236-6BE5-45EC-A09A-CADE2774432C}"/>
              </a:ext>
            </a:extLst>
          </p:cNvPr>
          <p:cNvSpPr>
            <a:spLocks noGrp="1" noChangeArrowheads="1"/>
          </p:cNvSpPr>
          <p:nvPr>
            <p:ph idx="1"/>
          </p:nvPr>
        </p:nvSpPr>
        <p:spPr bwMode="auto">
          <a:xfrm>
            <a:off x="1132115" y="3153229"/>
            <a:ext cx="8691154" cy="29411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53920" tIns="31740" rIns="0" bIns="15870" numCol="1" anchor="ctr" anchorCtr="0" compatLnSpc="1">
            <a:prstTxWarp prst="textNoShape">
              <a:avLst/>
            </a:prstTxWarp>
            <a:spAutoFit/>
          </a:bodyPr>
          <a:lstStyle/>
          <a:p>
            <a:pPr marL="0" lvl="0" indent="0" eaLnBrk="0" fontAlgn="base" hangingPunct="0">
              <a:lnSpc>
                <a:spcPct val="100000"/>
              </a:lnSpc>
              <a:spcBef>
                <a:spcPct val="0"/>
              </a:spcBef>
              <a:spcAft>
                <a:spcPct val="0"/>
              </a:spcAft>
              <a:buNone/>
            </a:pPr>
            <a:endParaRPr lang="fr-FR" altLang="fr-FR" sz="1000" dirty="0">
              <a:solidFill>
                <a:srgbClr val="222222"/>
              </a:solidFill>
              <a:latin typeface="Arial" panose="020B0604020202020204" pitchFamily="34" charset="0"/>
              <a:cs typeface="Arial" panose="020B0604020202020204" pitchFamily="34" charset="0"/>
            </a:endParaRPr>
          </a:p>
          <a:p>
            <a:pPr marL="0" lvl="0" indent="0" eaLnBrk="0" fontAlgn="base" hangingPunct="0">
              <a:lnSpc>
                <a:spcPct val="100000"/>
              </a:lnSpc>
              <a:spcBef>
                <a:spcPct val="0"/>
              </a:spcBef>
              <a:spcAft>
                <a:spcPct val="0"/>
              </a:spcAft>
              <a:buNone/>
            </a:pPr>
            <a:r>
              <a:rPr lang="fr-FR" altLang="fr-FR" sz="1000" dirty="0">
                <a:solidFill>
                  <a:srgbClr val="222222"/>
                </a:solidFill>
                <a:latin typeface="Arial" panose="020B0604020202020204" pitchFamily="34" charset="0"/>
                <a:cs typeface="Arial" panose="020B0604020202020204" pitchFamily="34" charset="0"/>
              </a:rPr>
              <a:t>Description d’une réponse d’un serveur http suite à une requête HTTP </a:t>
            </a:r>
          </a:p>
          <a:p>
            <a:pPr marL="0" lvl="0" indent="0" eaLnBrk="0" fontAlgn="base" hangingPunct="0">
              <a:lnSpc>
                <a:spcPct val="100000"/>
              </a:lnSpc>
              <a:spcBef>
                <a:spcPct val="0"/>
              </a:spcBef>
              <a:spcAft>
                <a:spcPct val="0"/>
              </a:spcAft>
              <a:buNone/>
            </a:pPr>
            <a:endParaRPr lang="fr-FR" altLang="fr-FR" sz="1000" dirty="0">
              <a:solidFill>
                <a:srgbClr val="222222"/>
              </a:solidFill>
              <a:latin typeface="Arial" panose="020B0604020202020204" pitchFamily="34" charset="0"/>
              <a:cs typeface="Arial" panose="020B0604020202020204" pitchFamily="34" charset="0"/>
            </a:endParaRPr>
          </a:p>
          <a:p>
            <a:pPr marL="0" lvl="0" indent="0" eaLnBrk="0" fontAlgn="base" hangingPunct="0">
              <a:lnSpc>
                <a:spcPct val="100000"/>
              </a:lnSpc>
              <a:spcBef>
                <a:spcPct val="0"/>
              </a:spcBef>
              <a:spcAft>
                <a:spcPct val="0"/>
              </a:spcAft>
              <a:buNone/>
            </a:pPr>
            <a:r>
              <a:rPr lang="fr-FR" altLang="fr-FR" sz="1000" dirty="0">
                <a:solidFill>
                  <a:srgbClr val="222222"/>
                </a:solidFill>
                <a:latin typeface="Arial" panose="020B0604020202020204" pitchFamily="34" charset="0"/>
                <a:cs typeface="Arial" panose="020B0604020202020204" pitchFamily="34" charset="0"/>
              </a:rPr>
              <a:t>La première ligne donne le </a:t>
            </a:r>
            <a:r>
              <a:rPr lang="fr-FR" altLang="fr-FR" sz="1000" dirty="0">
                <a:solidFill>
                  <a:srgbClr val="0B0080"/>
                </a:solidFill>
                <a:latin typeface="Arial" panose="020B0604020202020204" pitchFamily="34" charset="0"/>
                <a:cs typeface="Arial" panose="020B0604020202020204" pitchFamily="34" charset="0"/>
                <a:hlinkClick r:id="rId2" tooltip="Liste des codes HTTP"/>
              </a:rPr>
              <a:t>code de statut HTTP</a:t>
            </a:r>
            <a:r>
              <a:rPr lang="fr-FR" altLang="fr-FR" sz="1000" dirty="0">
                <a:solidFill>
                  <a:srgbClr val="222222"/>
                </a:solidFill>
                <a:latin typeface="Arial" panose="020B0604020202020204" pitchFamily="34" charset="0"/>
                <a:cs typeface="Arial" panose="020B0604020202020204" pitchFamily="34" charset="0"/>
              </a:rPr>
              <a:t> (200 dans ce cas).</a:t>
            </a:r>
            <a:endParaRPr lang="fr-FR" altLang="fr-FR" sz="800" dirty="0"/>
          </a:p>
          <a:p>
            <a:pPr marL="0" lvl="0" indent="0" eaLnBrk="0" fontAlgn="base" hangingPunct="0">
              <a:lnSpc>
                <a:spcPct val="100000"/>
              </a:lnSpc>
              <a:spcBef>
                <a:spcPct val="0"/>
              </a:spcBef>
              <a:spcAft>
                <a:spcPct val="0"/>
              </a:spcAft>
              <a:buNone/>
            </a:pPr>
            <a:r>
              <a:rPr lang="fr-FR" altLang="fr-FR" sz="1000" b="1" dirty="0">
                <a:solidFill>
                  <a:srgbClr val="000000"/>
                </a:solidFill>
                <a:latin typeface="Courier New" panose="02070309020205020404" pitchFamily="49" charset="0"/>
                <a:cs typeface="Arial" panose="020B0604020202020204" pitchFamily="34" charset="0"/>
              </a:rPr>
              <a:t>Date</a:t>
            </a:r>
            <a:endParaRPr lang="fr-FR" altLang="fr-FR" sz="1000" b="1" dirty="0">
              <a:solidFill>
                <a:srgbClr val="222222"/>
              </a:solidFill>
              <a:latin typeface="Arial" panose="020B0604020202020204" pitchFamily="34" charset="0"/>
              <a:cs typeface="Arial" panose="020B0604020202020204" pitchFamily="34" charset="0"/>
            </a:endParaRPr>
          </a:p>
          <a:p>
            <a:pPr marL="457200" lvl="1" indent="-457200" eaLnBrk="0" fontAlgn="base" hangingPunct="0">
              <a:lnSpc>
                <a:spcPct val="100000"/>
              </a:lnSpc>
              <a:spcBef>
                <a:spcPct val="0"/>
              </a:spcBef>
              <a:spcAft>
                <a:spcPct val="0"/>
              </a:spcAft>
              <a:buNone/>
            </a:pPr>
            <a:r>
              <a:rPr lang="fr-FR" altLang="fr-FR" sz="1000" dirty="0">
                <a:solidFill>
                  <a:srgbClr val="222222"/>
                </a:solidFill>
                <a:latin typeface="Arial" panose="020B0604020202020204" pitchFamily="34" charset="0"/>
                <a:cs typeface="Arial" panose="020B0604020202020204" pitchFamily="34" charset="0"/>
              </a:rPr>
              <a:t>Moment auquel le message est généré.</a:t>
            </a:r>
          </a:p>
          <a:p>
            <a:pPr marL="0" lvl="0" indent="0" eaLnBrk="0" fontAlgn="base" hangingPunct="0">
              <a:lnSpc>
                <a:spcPct val="100000"/>
              </a:lnSpc>
              <a:spcBef>
                <a:spcPct val="0"/>
              </a:spcBef>
              <a:spcAft>
                <a:spcPct val="0"/>
              </a:spcAft>
              <a:buNone/>
            </a:pPr>
            <a:r>
              <a:rPr lang="fr-FR" altLang="fr-FR" sz="1000" b="1" dirty="0">
                <a:solidFill>
                  <a:srgbClr val="000000"/>
                </a:solidFill>
                <a:latin typeface="Courier New" panose="02070309020205020404" pitchFamily="49" charset="0"/>
                <a:cs typeface="Arial" panose="020B0604020202020204" pitchFamily="34" charset="0"/>
              </a:rPr>
              <a:t>Server</a:t>
            </a:r>
            <a:endParaRPr lang="fr-FR" altLang="fr-FR" sz="1000" b="1" dirty="0">
              <a:solidFill>
                <a:srgbClr val="222222"/>
              </a:solidFill>
              <a:latin typeface="Arial" panose="020B0604020202020204" pitchFamily="34" charset="0"/>
              <a:cs typeface="Arial" panose="020B0604020202020204" pitchFamily="34" charset="0"/>
            </a:endParaRPr>
          </a:p>
          <a:p>
            <a:pPr marL="457200" lvl="1" indent="-457200" eaLnBrk="0" fontAlgn="base" hangingPunct="0">
              <a:lnSpc>
                <a:spcPct val="100000"/>
              </a:lnSpc>
              <a:spcBef>
                <a:spcPct val="0"/>
              </a:spcBef>
              <a:spcAft>
                <a:spcPct val="0"/>
              </a:spcAft>
              <a:buNone/>
            </a:pPr>
            <a:r>
              <a:rPr lang="fr-FR" altLang="fr-FR" sz="1000" dirty="0">
                <a:solidFill>
                  <a:srgbClr val="222222"/>
                </a:solidFill>
                <a:latin typeface="Arial" panose="020B0604020202020204" pitchFamily="34" charset="0"/>
                <a:cs typeface="Arial" panose="020B0604020202020204" pitchFamily="34" charset="0"/>
              </a:rPr>
              <a:t>Indique quel modèle de </a:t>
            </a:r>
            <a:r>
              <a:rPr lang="fr-FR" altLang="fr-FR" sz="1000" dirty="0">
                <a:solidFill>
                  <a:srgbClr val="0B0080"/>
                </a:solidFill>
                <a:latin typeface="Arial" panose="020B0604020202020204" pitchFamily="34" charset="0"/>
                <a:cs typeface="Arial" panose="020B0604020202020204" pitchFamily="34" charset="0"/>
                <a:hlinkClick r:id="rId3" tooltip="Serveur HTTP"/>
              </a:rPr>
              <a:t>serveur HTTP</a:t>
            </a:r>
            <a:r>
              <a:rPr lang="fr-FR" altLang="fr-FR" sz="1000" dirty="0">
                <a:solidFill>
                  <a:srgbClr val="222222"/>
                </a:solidFill>
                <a:latin typeface="Arial" panose="020B0604020202020204" pitchFamily="34" charset="0"/>
                <a:cs typeface="Arial" panose="020B0604020202020204" pitchFamily="34" charset="0"/>
              </a:rPr>
              <a:t> répond à la requête.</a:t>
            </a:r>
          </a:p>
          <a:p>
            <a:pPr marL="0" lvl="0" indent="0" eaLnBrk="0" fontAlgn="base" hangingPunct="0">
              <a:lnSpc>
                <a:spcPct val="100000"/>
              </a:lnSpc>
              <a:spcBef>
                <a:spcPct val="0"/>
              </a:spcBef>
              <a:spcAft>
                <a:spcPct val="0"/>
              </a:spcAft>
              <a:buNone/>
            </a:pPr>
            <a:r>
              <a:rPr lang="fr-FR" altLang="fr-FR" sz="1000" b="1" dirty="0">
                <a:solidFill>
                  <a:srgbClr val="000000"/>
                </a:solidFill>
                <a:latin typeface="Courier New" panose="02070309020205020404" pitchFamily="49" charset="0"/>
                <a:cs typeface="Arial" panose="020B0604020202020204" pitchFamily="34" charset="0"/>
              </a:rPr>
              <a:t>Content-Type</a:t>
            </a:r>
            <a:endParaRPr lang="fr-FR" altLang="fr-FR" sz="1000" b="1" dirty="0">
              <a:solidFill>
                <a:srgbClr val="222222"/>
              </a:solidFill>
              <a:latin typeface="Arial" panose="020B0604020202020204" pitchFamily="34" charset="0"/>
              <a:cs typeface="Arial" panose="020B0604020202020204" pitchFamily="34" charset="0"/>
            </a:endParaRPr>
          </a:p>
          <a:p>
            <a:pPr marL="457200" lvl="1" indent="-457200" eaLnBrk="0" fontAlgn="base" hangingPunct="0">
              <a:lnSpc>
                <a:spcPct val="100000"/>
              </a:lnSpc>
              <a:spcBef>
                <a:spcPct val="0"/>
              </a:spcBef>
              <a:spcAft>
                <a:spcPct val="0"/>
              </a:spcAft>
              <a:buNone/>
            </a:pPr>
            <a:r>
              <a:rPr lang="fr-FR" altLang="fr-FR" sz="1000" dirty="0">
                <a:solidFill>
                  <a:srgbClr val="222222"/>
                </a:solidFill>
                <a:latin typeface="Arial" panose="020B0604020202020204" pitchFamily="34" charset="0"/>
                <a:cs typeface="Arial" panose="020B0604020202020204" pitchFamily="34" charset="0"/>
              </a:rPr>
              <a:t>Indique le type </a:t>
            </a:r>
            <a:r>
              <a:rPr lang="fr-FR" altLang="fr-FR" sz="1000" dirty="0">
                <a:solidFill>
                  <a:srgbClr val="0B0080"/>
                </a:solidFill>
                <a:latin typeface="Arial" panose="020B0604020202020204" pitchFamily="34" charset="0"/>
                <a:cs typeface="Arial" panose="020B0604020202020204" pitchFamily="34" charset="0"/>
                <a:hlinkClick r:id="rId4" tooltip="Multipurpose Internet Mail Extensions"/>
              </a:rPr>
              <a:t>MIME</a:t>
            </a:r>
            <a:r>
              <a:rPr lang="fr-FR" altLang="fr-FR" sz="1000" dirty="0">
                <a:solidFill>
                  <a:srgbClr val="222222"/>
                </a:solidFill>
                <a:latin typeface="Arial" panose="020B0604020202020204" pitchFamily="34" charset="0"/>
                <a:cs typeface="Arial" panose="020B0604020202020204" pitchFamily="34" charset="0"/>
              </a:rPr>
              <a:t> de la ressource.</a:t>
            </a:r>
          </a:p>
          <a:p>
            <a:pPr marL="0" lvl="0" indent="0" eaLnBrk="0" fontAlgn="base" hangingPunct="0">
              <a:lnSpc>
                <a:spcPct val="100000"/>
              </a:lnSpc>
              <a:spcBef>
                <a:spcPct val="0"/>
              </a:spcBef>
              <a:spcAft>
                <a:spcPct val="0"/>
              </a:spcAft>
              <a:buNone/>
            </a:pPr>
            <a:r>
              <a:rPr lang="fr-FR" altLang="fr-FR" sz="1000" b="1" dirty="0">
                <a:solidFill>
                  <a:srgbClr val="000000"/>
                </a:solidFill>
                <a:latin typeface="Courier New" panose="02070309020205020404" pitchFamily="49" charset="0"/>
                <a:cs typeface="Arial" panose="020B0604020202020204" pitchFamily="34" charset="0"/>
              </a:rPr>
              <a:t>Content-</a:t>
            </a:r>
            <a:r>
              <a:rPr lang="fr-FR" altLang="fr-FR" sz="1000" b="1" dirty="0" err="1">
                <a:solidFill>
                  <a:srgbClr val="000000"/>
                </a:solidFill>
                <a:latin typeface="Courier New" panose="02070309020205020404" pitchFamily="49" charset="0"/>
                <a:cs typeface="Arial" panose="020B0604020202020204" pitchFamily="34" charset="0"/>
              </a:rPr>
              <a:t>Length</a:t>
            </a:r>
            <a:endParaRPr lang="fr-FR" altLang="fr-FR" sz="1000" b="1" dirty="0">
              <a:solidFill>
                <a:srgbClr val="222222"/>
              </a:solidFill>
              <a:latin typeface="Arial" panose="020B0604020202020204" pitchFamily="34" charset="0"/>
              <a:cs typeface="Arial" panose="020B0604020202020204" pitchFamily="34" charset="0"/>
            </a:endParaRPr>
          </a:p>
          <a:p>
            <a:pPr marL="457200" lvl="1" indent="-457200" eaLnBrk="0" fontAlgn="base" hangingPunct="0">
              <a:lnSpc>
                <a:spcPct val="100000"/>
              </a:lnSpc>
              <a:spcBef>
                <a:spcPct val="0"/>
              </a:spcBef>
              <a:spcAft>
                <a:spcPct val="0"/>
              </a:spcAft>
              <a:buNone/>
            </a:pPr>
            <a:r>
              <a:rPr lang="fr-FR" altLang="fr-FR" sz="1000" dirty="0">
                <a:solidFill>
                  <a:srgbClr val="222222"/>
                </a:solidFill>
                <a:latin typeface="Arial" panose="020B0604020202020204" pitchFamily="34" charset="0"/>
                <a:cs typeface="Arial" panose="020B0604020202020204" pitchFamily="34" charset="0"/>
              </a:rPr>
              <a:t>Indique la taille en </a:t>
            </a:r>
            <a:r>
              <a:rPr lang="fr-FR" altLang="fr-FR" sz="1000" dirty="0">
                <a:solidFill>
                  <a:srgbClr val="0B0080"/>
                </a:solidFill>
                <a:latin typeface="Arial" panose="020B0604020202020204" pitchFamily="34" charset="0"/>
                <a:cs typeface="Arial" panose="020B0604020202020204" pitchFamily="34" charset="0"/>
                <a:hlinkClick r:id="rId5" tooltip="Octet"/>
              </a:rPr>
              <a:t>octets</a:t>
            </a:r>
            <a:r>
              <a:rPr lang="fr-FR" altLang="fr-FR" sz="1000" dirty="0">
                <a:solidFill>
                  <a:srgbClr val="222222"/>
                </a:solidFill>
                <a:latin typeface="Arial" panose="020B0604020202020204" pitchFamily="34" charset="0"/>
                <a:cs typeface="Arial" panose="020B0604020202020204" pitchFamily="34" charset="0"/>
              </a:rPr>
              <a:t> de la ressource.</a:t>
            </a:r>
          </a:p>
          <a:p>
            <a:pPr marL="0" lvl="0" indent="0" eaLnBrk="0" fontAlgn="base" hangingPunct="0">
              <a:lnSpc>
                <a:spcPct val="100000"/>
              </a:lnSpc>
              <a:spcBef>
                <a:spcPct val="0"/>
              </a:spcBef>
              <a:spcAft>
                <a:spcPct val="0"/>
              </a:spcAft>
              <a:buNone/>
            </a:pPr>
            <a:r>
              <a:rPr lang="fr-FR" altLang="fr-FR" sz="1000" b="1" dirty="0">
                <a:solidFill>
                  <a:srgbClr val="000000"/>
                </a:solidFill>
                <a:latin typeface="Courier New" panose="02070309020205020404" pitchFamily="49" charset="0"/>
                <a:cs typeface="Arial" panose="020B0604020202020204" pitchFamily="34" charset="0"/>
              </a:rPr>
              <a:t>Expires</a:t>
            </a:r>
            <a:endParaRPr lang="fr-FR" altLang="fr-FR" sz="1000" b="1" dirty="0">
              <a:solidFill>
                <a:srgbClr val="222222"/>
              </a:solidFill>
              <a:latin typeface="Arial" panose="020B0604020202020204" pitchFamily="34" charset="0"/>
              <a:cs typeface="Arial" panose="020B0604020202020204" pitchFamily="34" charset="0"/>
            </a:endParaRPr>
          </a:p>
          <a:p>
            <a:pPr marL="457200" lvl="1" indent="-457200" eaLnBrk="0" fontAlgn="base" hangingPunct="0">
              <a:lnSpc>
                <a:spcPct val="100000"/>
              </a:lnSpc>
              <a:spcBef>
                <a:spcPct val="0"/>
              </a:spcBef>
              <a:spcAft>
                <a:spcPct val="0"/>
              </a:spcAft>
              <a:buNone/>
            </a:pPr>
            <a:r>
              <a:rPr lang="fr-FR" altLang="fr-FR" sz="1000" dirty="0">
                <a:solidFill>
                  <a:srgbClr val="222222"/>
                </a:solidFill>
                <a:latin typeface="Arial" panose="020B0604020202020204" pitchFamily="34" charset="0"/>
                <a:cs typeface="Arial" panose="020B0604020202020204" pitchFamily="34" charset="0"/>
              </a:rPr>
              <a:t>Indique le moment après lequel la ressource devrait être considérée obsolète ; permet aux navigateurs Web de déterminer jusqu'à quand garder la ressource en </a:t>
            </a:r>
            <a:r>
              <a:rPr lang="fr-FR" altLang="fr-FR" sz="1000" dirty="0">
                <a:solidFill>
                  <a:srgbClr val="0B0080"/>
                </a:solidFill>
                <a:latin typeface="Arial" panose="020B0604020202020204" pitchFamily="34" charset="0"/>
                <a:cs typeface="Arial" panose="020B0604020202020204" pitchFamily="34" charset="0"/>
                <a:hlinkClick r:id="rId6" tooltip="Mémoire cache"/>
              </a:rPr>
              <a:t>mémoire cache</a:t>
            </a:r>
            <a:r>
              <a:rPr lang="fr-FR" altLang="fr-FR" sz="1000" dirty="0">
                <a:solidFill>
                  <a:srgbClr val="222222"/>
                </a:solidFill>
                <a:latin typeface="Arial" panose="020B0604020202020204" pitchFamily="34" charset="0"/>
                <a:cs typeface="Arial" panose="020B0604020202020204" pitchFamily="34" charset="0"/>
              </a:rPr>
              <a:t>.</a:t>
            </a:r>
          </a:p>
          <a:p>
            <a:pPr marL="0" lvl="0" indent="0" eaLnBrk="0" fontAlgn="base" hangingPunct="0">
              <a:lnSpc>
                <a:spcPct val="100000"/>
              </a:lnSpc>
              <a:spcBef>
                <a:spcPct val="0"/>
              </a:spcBef>
              <a:spcAft>
                <a:spcPct val="0"/>
              </a:spcAft>
              <a:buNone/>
            </a:pPr>
            <a:r>
              <a:rPr lang="fr-FR" altLang="fr-FR" sz="1000" b="1" dirty="0">
                <a:solidFill>
                  <a:srgbClr val="000000"/>
                </a:solidFill>
                <a:latin typeface="Courier New" panose="02070309020205020404" pitchFamily="49" charset="0"/>
                <a:cs typeface="Arial" panose="020B0604020202020204" pitchFamily="34" charset="0"/>
              </a:rPr>
              <a:t>Last-</a:t>
            </a:r>
            <a:r>
              <a:rPr lang="fr-FR" altLang="fr-FR" sz="1000" b="1" dirty="0" err="1">
                <a:solidFill>
                  <a:srgbClr val="000000"/>
                </a:solidFill>
                <a:latin typeface="Courier New" panose="02070309020205020404" pitchFamily="49" charset="0"/>
                <a:cs typeface="Arial" panose="020B0604020202020204" pitchFamily="34" charset="0"/>
              </a:rPr>
              <a:t>Modified</a:t>
            </a:r>
            <a:endParaRPr lang="fr-FR" altLang="fr-FR" sz="1000" b="1" dirty="0">
              <a:solidFill>
                <a:srgbClr val="222222"/>
              </a:solidFill>
              <a:latin typeface="Arial" panose="020B0604020202020204" pitchFamily="34" charset="0"/>
              <a:cs typeface="Arial" panose="020B0604020202020204" pitchFamily="34" charset="0"/>
            </a:endParaRPr>
          </a:p>
          <a:p>
            <a:pPr marL="457200" lvl="1" indent="-457200" eaLnBrk="0" fontAlgn="base" hangingPunct="0">
              <a:lnSpc>
                <a:spcPct val="100000"/>
              </a:lnSpc>
              <a:spcBef>
                <a:spcPct val="0"/>
              </a:spcBef>
              <a:spcAft>
                <a:spcPct val="0"/>
              </a:spcAft>
              <a:buNone/>
            </a:pPr>
            <a:r>
              <a:rPr lang="fr-FR" altLang="fr-FR" sz="1000" dirty="0">
                <a:solidFill>
                  <a:srgbClr val="222222"/>
                </a:solidFill>
                <a:latin typeface="Arial" panose="020B0604020202020204" pitchFamily="34" charset="0"/>
                <a:cs typeface="Arial" panose="020B0604020202020204" pitchFamily="34" charset="0"/>
              </a:rPr>
              <a:t>Indique la date de dernière modification de la ressource demandée.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14003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E16FAE-3F67-4298-88A0-7994E9EAB0D4}"/>
              </a:ext>
            </a:extLst>
          </p:cNvPr>
          <p:cNvSpPr>
            <a:spLocks noGrp="1"/>
          </p:cNvSpPr>
          <p:nvPr>
            <p:ph type="title"/>
          </p:nvPr>
        </p:nvSpPr>
        <p:spPr/>
        <p:txBody>
          <a:bodyPr/>
          <a:lstStyle/>
          <a:p>
            <a:r>
              <a:rPr lang="fr-FR" b="1" dirty="0"/>
              <a:t>Bonus : Host </a:t>
            </a:r>
            <a:r>
              <a:rPr lang="fr-FR" b="1" dirty="0">
                <a:sym typeface="Wingdings" panose="05000000000000000000" pitchFamily="2" charset="2"/>
              </a:rPr>
              <a:t> et protocole HTTP</a:t>
            </a:r>
            <a:br>
              <a:rPr lang="fr-FR" b="1" dirty="0"/>
            </a:br>
            <a:endParaRPr lang="fr-FR" dirty="0"/>
          </a:p>
        </p:txBody>
      </p:sp>
      <p:sp>
        <p:nvSpPr>
          <p:cNvPr id="3" name="Espace réservé du contenu 2">
            <a:extLst>
              <a:ext uri="{FF2B5EF4-FFF2-40B4-BE49-F238E27FC236}">
                <a16:creationId xmlns:a16="http://schemas.microsoft.com/office/drawing/2014/main" id="{D59D62C5-7D91-4F9E-B141-66616ADD3C53}"/>
              </a:ext>
            </a:extLst>
          </p:cNvPr>
          <p:cNvSpPr>
            <a:spLocks noGrp="1"/>
          </p:cNvSpPr>
          <p:nvPr>
            <p:ph idx="1"/>
          </p:nvPr>
        </p:nvSpPr>
        <p:spPr>
          <a:xfrm>
            <a:off x="838199" y="1597025"/>
            <a:ext cx="10276853" cy="4351338"/>
          </a:xfrm>
        </p:spPr>
        <p:txBody>
          <a:bodyPr>
            <a:normAutofit/>
          </a:bodyPr>
          <a:lstStyle/>
          <a:p>
            <a:pPr marL="0" indent="0">
              <a:buNone/>
            </a:pPr>
            <a:r>
              <a:rPr lang="fr-FR" sz="1800" dirty="0">
                <a:latin typeface="+mj-lt"/>
              </a:rPr>
              <a:t>Dans le protocole HTTP, une méthode est une </a:t>
            </a:r>
            <a:r>
              <a:rPr lang="fr-FR" sz="1800" b="1" dirty="0">
                <a:latin typeface="+mj-lt"/>
              </a:rPr>
              <a:t>commande</a:t>
            </a:r>
            <a:r>
              <a:rPr lang="fr-FR" sz="1800" dirty="0">
                <a:latin typeface="+mj-lt"/>
              </a:rPr>
              <a:t> spécifiant un type de requête, c'est-à-dire qu'elle demande au serveur d'effectuer une action.</a:t>
            </a:r>
          </a:p>
          <a:p>
            <a:pPr marL="0" indent="0">
              <a:buNone/>
            </a:pPr>
            <a:r>
              <a:rPr lang="fr-FR" sz="1800" dirty="0">
                <a:latin typeface="+mj-lt"/>
              </a:rPr>
              <a:t> En général l'action concerne une ressource identifiée par l'</a:t>
            </a:r>
            <a:r>
              <a:rPr lang="fr-FR" sz="1800" dirty="0">
                <a:latin typeface="+mj-lt"/>
                <a:hlinkClick r:id="rId2" tooltip="Uniform Resource Locator"/>
              </a:rPr>
              <a:t>URL</a:t>
            </a:r>
            <a:r>
              <a:rPr lang="fr-FR" sz="1800" dirty="0">
                <a:latin typeface="+mj-lt"/>
              </a:rPr>
              <a:t> qui suit le nom de la méthode.</a:t>
            </a:r>
          </a:p>
          <a:p>
            <a:pPr marL="0" indent="0">
              <a:buNone/>
            </a:pPr>
            <a:r>
              <a:rPr lang="fr-FR" sz="1800" dirty="0">
                <a:latin typeface="+mj-lt"/>
              </a:rPr>
              <a:t>Dans l'illustration ci-contre, une requête GET est envoyée pour récupérer la page d'accueil du site web www.perdu.com :</a:t>
            </a:r>
          </a:p>
          <a:p>
            <a:pPr marL="0" indent="0">
              <a:buNone/>
            </a:pPr>
            <a:endParaRPr lang="fr-FR" sz="1800" dirty="0">
              <a:latin typeface="+mj-lt"/>
            </a:endParaRPr>
          </a:p>
        </p:txBody>
      </p:sp>
      <p:sp>
        <p:nvSpPr>
          <p:cNvPr id="4" name="Rectangle 2">
            <a:extLst>
              <a:ext uri="{FF2B5EF4-FFF2-40B4-BE49-F238E27FC236}">
                <a16:creationId xmlns:a16="http://schemas.microsoft.com/office/drawing/2014/main" id="{71C2A463-3FA2-4174-AC1B-FD4EF1745D83}"/>
              </a:ext>
            </a:extLst>
          </p:cNvPr>
          <p:cNvSpPr>
            <a:spLocks noChangeArrowheads="1"/>
          </p:cNvSpPr>
          <p:nvPr/>
        </p:nvSpPr>
        <p:spPr bwMode="auto">
          <a:xfrm>
            <a:off x="1076948" y="3772694"/>
            <a:ext cx="10663335" cy="24622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solidFill>
                  <a:srgbClr val="000000"/>
                </a:solidFill>
                <a:effectLst/>
                <a:latin typeface="Courier New" panose="02070309020205020404" pitchFamily="49" charset="0"/>
              </a:rPr>
              <a:t>GET / HTTP/1.1 Host: www.perdu.com</a:t>
            </a:r>
            <a:r>
              <a:rPr kumimoji="0" lang="fr-FR" altLang="fr-FR" sz="800" b="0" i="0" u="none" strike="noStrike" cap="none" normalizeH="0" baseline="0" dirty="0">
                <a:ln>
                  <a:noFill/>
                </a:ln>
                <a:solidFill>
                  <a:schemeClr val="tx1"/>
                </a:solidFill>
                <a:effectLst/>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371775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8A7851-839D-4C06-8ABF-C3552A978F72}"/>
              </a:ext>
            </a:extLst>
          </p:cNvPr>
          <p:cNvSpPr>
            <a:spLocks noGrp="1"/>
          </p:cNvSpPr>
          <p:nvPr>
            <p:ph type="title"/>
          </p:nvPr>
        </p:nvSpPr>
        <p:spPr/>
        <p:txBody>
          <a:bodyPr/>
          <a:lstStyle/>
          <a:p>
            <a:r>
              <a:rPr lang="fr-FR" b="1" dirty="0"/>
              <a:t>Bonus : Host </a:t>
            </a:r>
            <a:r>
              <a:rPr lang="fr-FR" b="1" dirty="0">
                <a:sym typeface="Wingdings" panose="05000000000000000000" pitchFamily="2" charset="2"/>
              </a:rPr>
              <a:t> et protocole HTTP</a:t>
            </a:r>
            <a:endParaRPr lang="fr-FR" dirty="0"/>
          </a:p>
        </p:txBody>
      </p:sp>
      <p:pic>
        <p:nvPicPr>
          <p:cNvPr id="4" name="Espace réservé du contenu 3">
            <a:extLst>
              <a:ext uri="{FF2B5EF4-FFF2-40B4-BE49-F238E27FC236}">
                <a16:creationId xmlns:a16="http://schemas.microsoft.com/office/drawing/2014/main" id="{4FDCA781-43D0-47BD-8A28-2ECA81AAD8DF}"/>
              </a:ext>
            </a:extLst>
          </p:cNvPr>
          <p:cNvPicPr>
            <a:picLocks noGrp="1" noChangeAspect="1"/>
          </p:cNvPicPr>
          <p:nvPr>
            <p:ph idx="1"/>
          </p:nvPr>
        </p:nvPicPr>
        <p:blipFill>
          <a:blip r:embed="rId2"/>
          <a:stretch>
            <a:fillRect/>
          </a:stretch>
        </p:blipFill>
        <p:spPr>
          <a:xfrm>
            <a:off x="2824162" y="2229644"/>
            <a:ext cx="6543675" cy="3543300"/>
          </a:xfrm>
          <a:prstGeom prst="rect">
            <a:avLst/>
          </a:prstGeom>
        </p:spPr>
      </p:pic>
    </p:spTree>
    <p:extLst>
      <p:ext uri="{BB962C8B-B14F-4D97-AF65-F5344CB8AC3E}">
        <p14:creationId xmlns:p14="http://schemas.microsoft.com/office/powerpoint/2010/main" val="23184024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28084A-3928-4EF6-90F2-A1F39AF2B449}"/>
              </a:ext>
            </a:extLst>
          </p:cNvPr>
          <p:cNvSpPr>
            <a:spLocks noGrp="1"/>
          </p:cNvSpPr>
          <p:nvPr>
            <p:ph type="title"/>
          </p:nvPr>
        </p:nvSpPr>
        <p:spPr/>
        <p:txBody>
          <a:bodyPr/>
          <a:lstStyle/>
          <a:p>
            <a:r>
              <a:rPr lang="fr-FR" b="1" dirty="0"/>
              <a:t>Bonus : Host </a:t>
            </a:r>
            <a:r>
              <a:rPr lang="fr-FR" b="1" dirty="0">
                <a:sym typeface="Wingdings" panose="05000000000000000000" pitchFamily="2" charset="2"/>
              </a:rPr>
              <a:t> et protocole HTTP</a:t>
            </a:r>
            <a:endParaRPr lang="fr-FR" dirty="0"/>
          </a:p>
        </p:txBody>
      </p:sp>
      <p:sp>
        <p:nvSpPr>
          <p:cNvPr id="4" name="Rectangle 2">
            <a:extLst>
              <a:ext uri="{FF2B5EF4-FFF2-40B4-BE49-F238E27FC236}">
                <a16:creationId xmlns:a16="http://schemas.microsoft.com/office/drawing/2014/main" id="{2B504313-F10E-486E-A747-046CF626613A}"/>
              </a:ext>
            </a:extLst>
          </p:cNvPr>
          <p:cNvSpPr>
            <a:spLocks noGrp="1" noChangeArrowheads="1"/>
          </p:cNvSpPr>
          <p:nvPr>
            <p:ph idx="1"/>
          </p:nvPr>
        </p:nvSpPr>
        <p:spPr bwMode="auto">
          <a:xfrm>
            <a:off x="838200" y="2145985"/>
            <a:ext cx="10097278" cy="371061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53920" tIns="31740" rIns="0" bIns="1587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Il existe de nombreuses méthodes ( requêtes)  concernant le protocole Http, les plus courantes étant </a:t>
            </a:r>
            <a:r>
              <a:rPr kumimoji="0" lang="fr-FR" altLang="fr-FR" sz="1000" b="1" i="0" u="none" strike="noStrike" cap="none" normalizeH="0" baseline="0" dirty="0">
                <a:ln>
                  <a:noFill/>
                </a:ln>
                <a:solidFill>
                  <a:srgbClr val="222222"/>
                </a:solidFill>
                <a:effectLst/>
                <a:latin typeface="Arial" panose="020B0604020202020204" pitchFamily="34" charset="0"/>
                <a:cs typeface="Arial" panose="020B0604020202020204" pitchFamily="34" charset="0"/>
              </a:rPr>
              <a:t>GET, HEAD et POST</a:t>
            </a:r>
            <a:r>
              <a:rPr kumimoji="0" lang="fr-FR" altLang="fr-FR" sz="10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endParaRPr kumimoji="0" lang="fr-FR" altLang="fr-FR"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00"/>
                </a:solidFill>
                <a:effectLst/>
                <a:latin typeface="Courier New" panose="02070309020205020404" pitchFamily="49" charset="0"/>
                <a:cs typeface="Arial" panose="020B0604020202020204" pitchFamily="34" charset="0"/>
              </a:rPr>
              <a:t>GET</a:t>
            </a:r>
            <a:endParaRPr kumimoji="0" lang="fr-FR" altLang="fr-FR" sz="1000" b="1" i="0" u="none" strike="noStrike" cap="none" normalizeH="0" baseline="0" dirty="0">
              <a:ln>
                <a:noFill/>
              </a:ln>
              <a:solidFill>
                <a:srgbClr val="222222"/>
              </a:solidFill>
              <a:effectLst/>
              <a:latin typeface="Arial" panose="020B0604020202020204" pitchFamily="34" charset="0"/>
              <a:cs typeface="Arial" panose="020B0604020202020204" pitchFamily="34" charset="0"/>
            </a:endParaRP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C'est la méthode la plus courante pour demander une ressource. Une requête GET est sans effet sur la ressource, il doit être possible de répéter la requête sans effet.</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00"/>
                </a:solidFill>
                <a:effectLst/>
                <a:latin typeface="Courier New" panose="02070309020205020404" pitchFamily="49" charset="0"/>
                <a:cs typeface="Arial" panose="020B0604020202020204" pitchFamily="34" charset="0"/>
              </a:rPr>
              <a:t>HEAD</a:t>
            </a:r>
            <a:endParaRPr kumimoji="0" lang="fr-FR" altLang="fr-FR" sz="1000" b="1" i="0" u="none" strike="noStrike" cap="none" normalizeH="0" baseline="0" dirty="0">
              <a:ln>
                <a:noFill/>
              </a:ln>
              <a:solidFill>
                <a:srgbClr val="222222"/>
              </a:solidFill>
              <a:effectLst/>
              <a:latin typeface="Arial" panose="020B0604020202020204" pitchFamily="34" charset="0"/>
              <a:cs typeface="Arial" panose="020B0604020202020204" pitchFamily="34" charset="0"/>
            </a:endParaRP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Cette méthode ne demande que des informations sur la ressource, sans demander la ressource elle-même.</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00"/>
                </a:solidFill>
                <a:effectLst/>
                <a:latin typeface="Courier New" panose="02070309020205020404" pitchFamily="49" charset="0"/>
                <a:cs typeface="Arial" panose="020B0604020202020204" pitchFamily="34" charset="0"/>
              </a:rPr>
              <a:t>POST</a:t>
            </a:r>
            <a:endParaRPr kumimoji="0" lang="fr-FR" altLang="fr-FR" sz="1000" b="1" i="0" u="none" strike="noStrike" cap="none" normalizeH="0" baseline="0" dirty="0">
              <a:ln>
                <a:noFill/>
              </a:ln>
              <a:solidFill>
                <a:srgbClr val="222222"/>
              </a:solidFill>
              <a:effectLst/>
              <a:latin typeface="Arial" panose="020B0604020202020204" pitchFamily="34" charset="0"/>
              <a:cs typeface="Arial" panose="020B0604020202020204" pitchFamily="34" charset="0"/>
            </a:endParaRP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Cette méthode est utilisée pour transmettre des données en vue d'un traitement à une ressource (le plus souvent depuis un formulaire HTML). L'</a:t>
            </a:r>
            <a:r>
              <a:rPr kumimoji="0" lang="fr-FR" altLang="fr-FR" sz="1000" b="0" i="0" u="none" strike="noStrike" cap="none" normalizeH="0" baseline="0" dirty="0">
                <a:ln>
                  <a:noFill/>
                </a:ln>
                <a:solidFill>
                  <a:srgbClr val="0B0080"/>
                </a:solidFill>
                <a:effectLst/>
                <a:latin typeface="Arial" panose="020B0604020202020204" pitchFamily="34" charset="0"/>
                <a:cs typeface="Arial" panose="020B0604020202020204" pitchFamily="34" charset="0"/>
                <a:hlinkClick r:id="rId2" tooltip="Uniform Resource Identifier"/>
              </a:rPr>
              <a:t>URI</a:t>
            </a:r>
            <a:r>
              <a:rPr kumimoji="0" lang="fr-FR" altLang="fr-FR" sz="10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fourni est l'URI d'une ressource à laquelle s'appliqueront les données envoyées. Le résultat peut être la création de nouvelles ressources ou la modification de ressources existantes. À cause de la mauvaise implémentation des méthodes HTTP (pour </a:t>
            </a:r>
            <a:r>
              <a:rPr kumimoji="0" lang="fr-FR" altLang="fr-FR" sz="1000" b="0" i="0" u="none" strike="noStrike" cap="none" normalizeH="0" baseline="0" dirty="0">
                <a:ln>
                  <a:noFill/>
                </a:ln>
                <a:solidFill>
                  <a:srgbClr val="0B0080"/>
                </a:solidFill>
                <a:effectLst/>
                <a:latin typeface="Arial" panose="020B0604020202020204" pitchFamily="34" charset="0"/>
                <a:cs typeface="Arial" panose="020B0604020202020204" pitchFamily="34" charset="0"/>
                <a:hlinkClick r:id="rId3" tooltip="Asynchronous JavaScript and XML"/>
              </a:rPr>
              <a:t>Ajax</a:t>
            </a:r>
            <a:r>
              <a:rPr kumimoji="0" lang="fr-FR" altLang="fr-FR" sz="10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par certains navigateurs (et la norme </a:t>
            </a:r>
            <a:r>
              <a:rPr kumimoji="0" lang="fr-FR" altLang="fr-FR" sz="1000" b="0" i="0" u="none" strike="noStrike" cap="none" normalizeH="0" baseline="0" dirty="0">
                <a:ln>
                  <a:noFill/>
                </a:ln>
                <a:solidFill>
                  <a:srgbClr val="0B0080"/>
                </a:solidFill>
                <a:effectLst/>
                <a:latin typeface="Arial" panose="020B0604020202020204" pitchFamily="34" charset="0"/>
                <a:cs typeface="Arial" panose="020B0604020202020204" pitchFamily="34" charset="0"/>
                <a:hlinkClick r:id="rId4" tooltip="HTML"/>
              </a:rPr>
              <a:t>HTML</a:t>
            </a:r>
            <a:r>
              <a:rPr kumimoji="0" lang="fr-FR" altLang="fr-FR" sz="10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qui ne supporte que les méthodes GET et POST pour les formulaires), cette méthode est souvent utilisée en remplacement de la requête PUT, qui devrait être utilisée pour la mise à jour de ressources.</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00"/>
                </a:solidFill>
                <a:effectLst/>
                <a:latin typeface="Courier New" panose="02070309020205020404" pitchFamily="49" charset="0"/>
                <a:cs typeface="Arial" panose="020B0604020202020204" pitchFamily="34" charset="0"/>
              </a:rPr>
              <a:t>OPTIONS</a:t>
            </a:r>
            <a:endParaRPr kumimoji="0" lang="fr-FR" altLang="fr-FR" sz="1000" b="1" i="0" u="none" strike="noStrike" cap="none" normalizeH="0" baseline="0" dirty="0">
              <a:ln>
                <a:noFill/>
              </a:ln>
              <a:solidFill>
                <a:srgbClr val="222222"/>
              </a:solidFill>
              <a:effectLst/>
              <a:latin typeface="Arial" panose="020B0604020202020204" pitchFamily="34" charset="0"/>
              <a:cs typeface="Arial" panose="020B0604020202020204" pitchFamily="34" charset="0"/>
            </a:endParaRP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Cette méthode permet d'obtenir les options de communication d'une ressource ou du serveur en général.</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00"/>
                </a:solidFill>
                <a:effectLst/>
                <a:latin typeface="Courier New" panose="02070309020205020404" pitchFamily="49" charset="0"/>
                <a:cs typeface="Arial" panose="020B0604020202020204" pitchFamily="34" charset="0"/>
              </a:rPr>
              <a:t>CONNECT</a:t>
            </a:r>
            <a:endParaRPr kumimoji="0" lang="fr-FR" altLang="fr-FR" sz="1000" b="1" i="0" u="none" strike="noStrike" cap="none" normalizeH="0" baseline="0" dirty="0">
              <a:ln>
                <a:noFill/>
              </a:ln>
              <a:solidFill>
                <a:srgbClr val="222222"/>
              </a:solidFill>
              <a:effectLst/>
              <a:latin typeface="Arial" panose="020B0604020202020204" pitchFamily="34" charset="0"/>
              <a:cs typeface="Arial" panose="020B0604020202020204" pitchFamily="34" charset="0"/>
            </a:endParaRP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Cette méthode permet d'utiliser un proxy comme un tunnel de communication.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00"/>
                </a:solidFill>
                <a:effectLst/>
                <a:latin typeface="Courier New" panose="02070309020205020404" pitchFamily="49" charset="0"/>
                <a:cs typeface="Arial" panose="020B0604020202020204" pitchFamily="34" charset="0"/>
              </a:rPr>
              <a:t>TRACE</a:t>
            </a:r>
            <a:endParaRPr kumimoji="0" lang="fr-FR" altLang="fr-FR" sz="1000" b="1" i="0" u="none" strike="noStrike" cap="none" normalizeH="0" baseline="0" dirty="0">
              <a:ln>
                <a:noFill/>
              </a:ln>
              <a:solidFill>
                <a:srgbClr val="222222"/>
              </a:solidFill>
              <a:effectLst/>
              <a:latin typeface="Arial" panose="020B0604020202020204" pitchFamily="34" charset="0"/>
              <a:cs typeface="Arial" panose="020B0604020202020204" pitchFamily="34" charset="0"/>
            </a:endParaRP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Cette méthode demande au serveur de retourner ce qu'il a reçu, dans le but de tester et effectuer un diagnostic sur la connexion.</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00"/>
                </a:solidFill>
                <a:effectLst/>
                <a:latin typeface="Courier New" panose="02070309020205020404" pitchFamily="49" charset="0"/>
                <a:cs typeface="Arial" panose="020B0604020202020204" pitchFamily="34" charset="0"/>
              </a:rPr>
              <a:t>PUT</a:t>
            </a:r>
            <a:endParaRPr kumimoji="0" lang="fr-FR" altLang="fr-FR" sz="1000" b="1" i="0" u="none" strike="noStrike" cap="none" normalizeH="0" baseline="0" dirty="0">
              <a:ln>
                <a:noFill/>
              </a:ln>
              <a:solidFill>
                <a:srgbClr val="222222"/>
              </a:solidFill>
              <a:effectLst/>
              <a:latin typeface="Arial" panose="020B0604020202020204" pitchFamily="34" charset="0"/>
              <a:cs typeface="Arial" panose="020B0604020202020204" pitchFamily="34" charset="0"/>
            </a:endParaRP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Cette méthode permet de remplacer ou d'ajouter une ressource sur le serveur. L'URI fourni est celui de la ressource en question.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00"/>
                </a:solidFill>
                <a:effectLst/>
                <a:latin typeface="Courier New" panose="02070309020205020404" pitchFamily="49" charset="0"/>
                <a:cs typeface="Arial" panose="020B0604020202020204" pitchFamily="34" charset="0"/>
              </a:rPr>
              <a:t>PATCH</a:t>
            </a:r>
            <a:endParaRPr kumimoji="0" lang="fr-FR" altLang="fr-FR" sz="1000" b="1" i="0" u="none" strike="noStrike" cap="none" normalizeH="0" baseline="0" dirty="0">
              <a:ln>
                <a:noFill/>
              </a:ln>
              <a:solidFill>
                <a:srgbClr val="222222"/>
              </a:solidFill>
              <a:effectLst/>
              <a:latin typeface="Arial" panose="020B0604020202020204" pitchFamily="34" charset="0"/>
              <a:cs typeface="Arial" panose="020B0604020202020204" pitchFamily="34" charset="0"/>
            </a:endParaRP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Cette méthode permet, contrairement à PUT, de faire une modification </a:t>
            </a:r>
            <a:r>
              <a:rPr kumimoji="0" lang="fr-FR" altLang="fr-FR" sz="1000" b="1" i="0" u="none" strike="noStrike" cap="none" normalizeH="0" baseline="0" dirty="0">
                <a:ln>
                  <a:noFill/>
                </a:ln>
                <a:solidFill>
                  <a:srgbClr val="222222"/>
                </a:solidFill>
                <a:effectLst/>
                <a:latin typeface="Arial" panose="020B0604020202020204" pitchFamily="34" charset="0"/>
                <a:cs typeface="Arial" panose="020B0604020202020204" pitchFamily="34" charset="0"/>
              </a:rPr>
              <a:t>partielle</a:t>
            </a:r>
            <a:r>
              <a:rPr kumimoji="0" lang="fr-FR" altLang="fr-FR" sz="10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d'une ressource.</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1" i="0" u="none" strike="noStrike" cap="none" normalizeH="0" baseline="0" dirty="0">
                <a:ln>
                  <a:noFill/>
                </a:ln>
                <a:solidFill>
                  <a:srgbClr val="000000"/>
                </a:solidFill>
                <a:effectLst/>
                <a:latin typeface="Courier New" panose="02070309020205020404" pitchFamily="49" charset="0"/>
                <a:cs typeface="Arial" panose="020B0604020202020204" pitchFamily="34" charset="0"/>
              </a:rPr>
              <a:t>DELETE</a:t>
            </a:r>
            <a:endParaRPr kumimoji="0" lang="fr-FR" altLang="fr-FR" sz="1000" b="1" i="0" u="none" strike="noStrike" cap="none" normalizeH="0" baseline="0" dirty="0">
              <a:ln>
                <a:noFill/>
              </a:ln>
              <a:solidFill>
                <a:srgbClr val="222222"/>
              </a:solidFill>
              <a:effectLst/>
              <a:latin typeface="Arial" panose="020B0604020202020204" pitchFamily="34" charset="0"/>
              <a:cs typeface="Arial" panose="020B0604020202020204" pitchFamily="34" charset="0"/>
            </a:endParaRP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Cette méthode permet de supprimer une ressource du serveur.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03510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6FD04E-7C8B-47E9-BD5C-E57D5B8BCD99}"/>
              </a:ext>
            </a:extLst>
          </p:cNvPr>
          <p:cNvSpPr>
            <a:spLocks noGrp="1"/>
          </p:cNvSpPr>
          <p:nvPr>
            <p:ph type="title"/>
          </p:nvPr>
        </p:nvSpPr>
        <p:spPr/>
        <p:txBody>
          <a:bodyPr/>
          <a:lstStyle/>
          <a:p>
            <a:r>
              <a:rPr lang="fr-FR" dirty="0"/>
              <a:t>Rappel sur les produits et services Microsoft</a:t>
            </a:r>
          </a:p>
        </p:txBody>
      </p:sp>
      <p:sp>
        <p:nvSpPr>
          <p:cNvPr id="3" name="Espace réservé du contenu 2">
            <a:extLst>
              <a:ext uri="{FF2B5EF4-FFF2-40B4-BE49-F238E27FC236}">
                <a16:creationId xmlns:a16="http://schemas.microsoft.com/office/drawing/2014/main" id="{C864FE55-F71A-454B-84ED-8C649C50B598}"/>
              </a:ext>
            </a:extLst>
          </p:cNvPr>
          <p:cNvSpPr>
            <a:spLocks noGrp="1"/>
          </p:cNvSpPr>
          <p:nvPr>
            <p:ph idx="1"/>
          </p:nvPr>
        </p:nvSpPr>
        <p:spPr/>
        <p:txBody>
          <a:bodyPr>
            <a:normAutofit fontScale="92500" lnSpcReduction="20000"/>
          </a:bodyPr>
          <a:lstStyle/>
          <a:p>
            <a:r>
              <a:rPr lang="fr-FR" sz="2600" dirty="0">
                <a:latin typeface="+mj-lt"/>
              </a:rPr>
              <a:t>Depuis MS-DOS et les premières versions de Windows, Microsoft a beaucoup élargi ses domaines d'activités.</a:t>
            </a:r>
          </a:p>
          <a:p>
            <a:r>
              <a:rPr lang="fr-FR" sz="2600" dirty="0">
                <a:latin typeface="+mj-lt"/>
              </a:rPr>
              <a:t>Au niveau des systèmes d'exploitation, la version Windows Client a évolué pour passer de Windows 1.0 à </a:t>
            </a:r>
            <a:r>
              <a:rPr lang="fr-FR" sz="2600" b="1" dirty="0">
                <a:latin typeface="+mj-lt"/>
              </a:rPr>
              <a:t>Windows 10</a:t>
            </a:r>
            <a:r>
              <a:rPr lang="fr-FR" sz="2600" dirty="0">
                <a:latin typeface="+mj-lt"/>
              </a:rPr>
              <a:t> aujourd'hui. </a:t>
            </a:r>
          </a:p>
          <a:p>
            <a:r>
              <a:rPr lang="fr-FR" sz="2600" dirty="0">
                <a:latin typeface="+mj-lt"/>
              </a:rPr>
              <a:t>Le client de Microsoft reste l'incontestable leader sur ce marché en rassemblant </a:t>
            </a:r>
            <a:r>
              <a:rPr lang="fr-FR" sz="2600" b="1" dirty="0">
                <a:latin typeface="+mj-lt"/>
              </a:rPr>
              <a:t>90%</a:t>
            </a:r>
            <a:r>
              <a:rPr lang="fr-FR" sz="2600" dirty="0">
                <a:latin typeface="+mj-lt"/>
              </a:rPr>
              <a:t> des utilisateurs d'ordinateurs (Source Gartner 2015).</a:t>
            </a:r>
          </a:p>
          <a:p>
            <a:r>
              <a:rPr lang="fr-FR" sz="2600" dirty="0">
                <a:latin typeface="+mj-lt"/>
              </a:rPr>
              <a:t> Dans un même temps, la version serveur s'est améliorée afin d'apporter de plus en plus de fonctionnalités et de services aux entreprises soucieuses de mettre en place des systèmes d'information organisés et uniformisés. </a:t>
            </a:r>
          </a:p>
          <a:p>
            <a:r>
              <a:rPr lang="fr-FR" sz="2600" dirty="0">
                <a:latin typeface="+mj-lt"/>
              </a:rPr>
              <a:t>Les OS Microsoft étaient aussi Mobile. Bien avant les derniers Windows Phone, Windows Mobile et Windows </a:t>
            </a:r>
            <a:r>
              <a:rPr lang="fr-FR" sz="2600" dirty="0" err="1">
                <a:latin typeface="+mj-lt"/>
              </a:rPr>
              <a:t>Embeded</a:t>
            </a:r>
            <a:r>
              <a:rPr lang="fr-FR" sz="2600" dirty="0">
                <a:latin typeface="+mj-lt"/>
              </a:rPr>
              <a:t> (embarqué) étaient très présents sur le marché des PDA et autres outils comme des scanners de code barre, caisses enregistreuses...</a:t>
            </a:r>
          </a:p>
          <a:p>
            <a:endParaRPr lang="fr-FR" dirty="0"/>
          </a:p>
        </p:txBody>
      </p:sp>
    </p:spTree>
    <p:extLst>
      <p:ext uri="{BB962C8B-B14F-4D97-AF65-F5344CB8AC3E}">
        <p14:creationId xmlns:p14="http://schemas.microsoft.com/office/powerpoint/2010/main" val="1683495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6FD04E-7C8B-47E9-BD5C-E57D5B8BCD99}"/>
              </a:ext>
            </a:extLst>
          </p:cNvPr>
          <p:cNvSpPr>
            <a:spLocks noGrp="1"/>
          </p:cNvSpPr>
          <p:nvPr>
            <p:ph type="title"/>
          </p:nvPr>
        </p:nvSpPr>
        <p:spPr/>
        <p:txBody>
          <a:bodyPr/>
          <a:lstStyle/>
          <a:p>
            <a:r>
              <a:rPr lang="fr-FR" dirty="0"/>
              <a:t>Rappel sur les produits et services Microsoft</a:t>
            </a:r>
          </a:p>
        </p:txBody>
      </p:sp>
      <p:sp>
        <p:nvSpPr>
          <p:cNvPr id="3" name="Espace réservé du contenu 2">
            <a:extLst>
              <a:ext uri="{FF2B5EF4-FFF2-40B4-BE49-F238E27FC236}">
                <a16:creationId xmlns:a16="http://schemas.microsoft.com/office/drawing/2014/main" id="{C864FE55-F71A-454B-84ED-8C649C50B598}"/>
              </a:ext>
            </a:extLst>
          </p:cNvPr>
          <p:cNvSpPr>
            <a:spLocks noGrp="1"/>
          </p:cNvSpPr>
          <p:nvPr>
            <p:ph idx="1"/>
          </p:nvPr>
        </p:nvSpPr>
        <p:spPr/>
        <p:txBody>
          <a:bodyPr>
            <a:normAutofit fontScale="92500" lnSpcReduction="10000"/>
          </a:bodyPr>
          <a:lstStyle/>
          <a:p>
            <a:r>
              <a:rPr lang="fr-FR" sz="2600" dirty="0">
                <a:latin typeface="+mj-lt"/>
              </a:rPr>
              <a:t>Du côté logiciel, Microsoft propose également une large panoplie d'outils. La suite </a:t>
            </a:r>
            <a:r>
              <a:rPr lang="fr-FR" sz="2600" b="1" dirty="0">
                <a:latin typeface="+mj-lt"/>
              </a:rPr>
              <a:t>Microsoft Office</a:t>
            </a:r>
            <a:r>
              <a:rPr lang="fr-FR" sz="2600" dirty="0">
                <a:latin typeface="+mj-lt"/>
              </a:rPr>
              <a:t> est de loin la plus connue. </a:t>
            </a:r>
          </a:p>
          <a:p>
            <a:r>
              <a:rPr lang="fr-FR" sz="2600" dirty="0">
                <a:latin typeface="+mj-lt"/>
              </a:rPr>
              <a:t>Aujourd'hui présente sur la quasi totalité des plateformes, la suite Office de Microsoft est également implémentée dans le cloud via Office 365 qui a récemment dépassé son concurrent principal </a:t>
            </a:r>
            <a:r>
              <a:rPr lang="fr-FR" sz="2600" b="1" dirty="0">
                <a:latin typeface="+mj-lt"/>
              </a:rPr>
              <a:t>Google Apps</a:t>
            </a:r>
            <a:r>
              <a:rPr lang="fr-FR" sz="2600" dirty="0">
                <a:latin typeface="+mj-lt"/>
              </a:rPr>
              <a:t>. </a:t>
            </a:r>
          </a:p>
          <a:p>
            <a:r>
              <a:rPr lang="fr-FR" sz="2600" dirty="0">
                <a:latin typeface="+mj-lt"/>
              </a:rPr>
              <a:t>Office n'est bien évidemment pas le seul outil que propose Microsoft. On retrouve également le navigateur Internet Explorer, les outils de développement comme Visual Studio, les applications serveur comme </a:t>
            </a:r>
            <a:r>
              <a:rPr lang="fr-FR" sz="2600" b="1" dirty="0">
                <a:latin typeface="+mj-lt"/>
              </a:rPr>
              <a:t>SharePoint</a:t>
            </a:r>
            <a:r>
              <a:rPr lang="fr-FR" sz="2600" dirty="0">
                <a:latin typeface="+mj-lt"/>
              </a:rPr>
              <a:t> ou la messagerie </a:t>
            </a:r>
            <a:r>
              <a:rPr lang="fr-FR" sz="2600" b="1" dirty="0">
                <a:latin typeface="+mj-lt"/>
              </a:rPr>
              <a:t>Exchange</a:t>
            </a:r>
            <a:r>
              <a:rPr lang="fr-FR" sz="2600" dirty="0">
                <a:latin typeface="+mj-lt"/>
              </a:rPr>
              <a:t>.</a:t>
            </a:r>
          </a:p>
          <a:p>
            <a:r>
              <a:rPr lang="fr-FR" sz="2600" dirty="0">
                <a:latin typeface="+mj-lt"/>
              </a:rPr>
              <a:t>Plus récemment, c'est dans le domaine du multimédia que la société s'est investie. Les produits comme la </a:t>
            </a:r>
            <a:r>
              <a:rPr lang="fr-FR" sz="2600" b="1" dirty="0">
                <a:latin typeface="+mj-lt"/>
              </a:rPr>
              <a:t>Xbox</a:t>
            </a:r>
            <a:r>
              <a:rPr lang="fr-FR" sz="2600" dirty="0">
                <a:latin typeface="+mj-lt"/>
              </a:rPr>
              <a:t>, la table surface ou écran surface, lunettes à réalité augmentée n'ont pas encore une place prédominante sur le marché mais font souvent l'actualité des articles IT.</a:t>
            </a:r>
          </a:p>
          <a:p>
            <a:endParaRPr lang="fr-FR" dirty="0"/>
          </a:p>
        </p:txBody>
      </p:sp>
    </p:spTree>
    <p:extLst>
      <p:ext uri="{BB962C8B-B14F-4D97-AF65-F5344CB8AC3E}">
        <p14:creationId xmlns:p14="http://schemas.microsoft.com/office/powerpoint/2010/main" val="642287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7EB1DD-BE24-4500-85AD-ABB2F4DBB905}"/>
              </a:ext>
            </a:extLst>
          </p:cNvPr>
          <p:cNvSpPr>
            <a:spLocks noGrp="1"/>
          </p:cNvSpPr>
          <p:nvPr>
            <p:ph type="title"/>
          </p:nvPr>
        </p:nvSpPr>
        <p:spPr/>
        <p:txBody>
          <a:bodyPr/>
          <a:lstStyle/>
          <a:p>
            <a:r>
              <a:rPr lang="fr-FR" b="1" dirty="0"/>
              <a:t>Rôles et Fonctionnalités sur un serveur</a:t>
            </a:r>
            <a:endParaRPr lang="fr-FR" dirty="0"/>
          </a:p>
        </p:txBody>
      </p:sp>
      <p:sp>
        <p:nvSpPr>
          <p:cNvPr id="3" name="Espace réservé du contenu 2">
            <a:extLst>
              <a:ext uri="{FF2B5EF4-FFF2-40B4-BE49-F238E27FC236}">
                <a16:creationId xmlns:a16="http://schemas.microsoft.com/office/drawing/2014/main" id="{BAFEF945-777A-448C-96AF-78B777C85747}"/>
              </a:ext>
            </a:extLst>
          </p:cNvPr>
          <p:cNvSpPr>
            <a:spLocks noGrp="1"/>
          </p:cNvSpPr>
          <p:nvPr>
            <p:ph idx="1"/>
          </p:nvPr>
        </p:nvSpPr>
        <p:spPr/>
        <p:txBody>
          <a:bodyPr/>
          <a:lstStyle/>
          <a:p>
            <a:pPr marL="0" indent="0">
              <a:buNone/>
            </a:pPr>
            <a:r>
              <a:rPr lang="fr-FR" dirty="0"/>
              <a:t>Sur un Windows Serveur, on distingue </a:t>
            </a:r>
            <a:r>
              <a:rPr lang="fr-FR" dirty="0">
                <a:highlight>
                  <a:srgbClr val="00FF00"/>
                </a:highlight>
              </a:rPr>
              <a:t>2 types de "service</a:t>
            </a:r>
            <a:r>
              <a:rPr lang="fr-FR" dirty="0"/>
              <a:t>" :</a:t>
            </a:r>
          </a:p>
          <a:p>
            <a:pPr>
              <a:buFont typeface="Wingdings" panose="05000000000000000000" pitchFamily="2" charset="2"/>
              <a:buChar char="ü"/>
            </a:pPr>
            <a:r>
              <a:rPr lang="fr-FR" b="1" dirty="0"/>
              <a:t>Les Rôles</a:t>
            </a:r>
            <a:endParaRPr lang="fr-FR" dirty="0"/>
          </a:p>
          <a:p>
            <a:pPr>
              <a:buFont typeface="Wingdings" panose="05000000000000000000" pitchFamily="2" charset="2"/>
              <a:buChar char="ü"/>
            </a:pPr>
            <a:r>
              <a:rPr lang="fr-FR" b="1" dirty="0"/>
              <a:t>Les Fonctionnalités</a:t>
            </a:r>
            <a:endParaRPr lang="fr-FR" dirty="0"/>
          </a:p>
          <a:p>
            <a:r>
              <a:rPr lang="fr-FR" dirty="0"/>
              <a:t>Les rôles vont représenter le ou les services principaux que va fournir votre serveur aux clients.</a:t>
            </a:r>
          </a:p>
          <a:p>
            <a:pPr marL="0" indent="0">
              <a:buNone/>
            </a:pPr>
            <a:endParaRPr lang="fr-FR" dirty="0">
              <a:latin typeface="+mj-lt"/>
            </a:endParaRPr>
          </a:p>
        </p:txBody>
      </p:sp>
    </p:spTree>
    <p:extLst>
      <p:ext uri="{BB962C8B-B14F-4D97-AF65-F5344CB8AC3E}">
        <p14:creationId xmlns:p14="http://schemas.microsoft.com/office/powerpoint/2010/main" val="200315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50CA0D-DAB5-4C9D-B6EC-022A8589E342}"/>
              </a:ext>
            </a:extLst>
          </p:cNvPr>
          <p:cNvSpPr>
            <a:spLocks noGrp="1"/>
          </p:cNvSpPr>
          <p:nvPr>
            <p:ph type="ctrTitle"/>
          </p:nvPr>
        </p:nvSpPr>
        <p:spPr/>
        <p:txBody>
          <a:bodyPr/>
          <a:lstStyle/>
          <a:p>
            <a:r>
              <a:rPr lang="fr-FR" dirty="0"/>
              <a:t>Serveur Manager (le gestionnaire de serveur)</a:t>
            </a:r>
          </a:p>
        </p:txBody>
      </p:sp>
      <p:sp>
        <p:nvSpPr>
          <p:cNvPr id="3" name="Sous-titre 2">
            <a:extLst>
              <a:ext uri="{FF2B5EF4-FFF2-40B4-BE49-F238E27FC236}">
                <a16:creationId xmlns:a16="http://schemas.microsoft.com/office/drawing/2014/main" id="{6C442729-4E4D-4678-AC07-67AACE2F104B}"/>
              </a:ext>
            </a:extLst>
          </p:cNvPr>
          <p:cNvSpPr>
            <a:spLocks noGrp="1"/>
          </p:cNvSpPr>
          <p:nvPr>
            <p:ph type="subTitle" idx="1"/>
          </p:nvPr>
        </p:nvSpPr>
        <p:spPr/>
        <p:txBody>
          <a:bodyPr/>
          <a:lstStyle/>
          <a:p>
            <a:r>
              <a:rPr lang="fr-FR" dirty="0"/>
              <a:t>Microsoft server 2012</a:t>
            </a:r>
          </a:p>
        </p:txBody>
      </p:sp>
    </p:spTree>
    <p:extLst>
      <p:ext uri="{BB962C8B-B14F-4D97-AF65-F5344CB8AC3E}">
        <p14:creationId xmlns:p14="http://schemas.microsoft.com/office/powerpoint/2010/main" val="934404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95D2B5-DCB7-44F2-97C3-59C3C48C7552}"/>
              </a:ext>
            </a:extLst>
          </p:cNvPr>
          <p:cNvSpPr>
            <a:spLocks noGrp="1"/>
          </p:cNvSpPr>
          <p:nvPr>
            <p:ph type="title"/>
          </p:nvPr>
        </p:nvSpPr>
        <p:spPr/>
        <p:txBody>
          <a:bodyPr/>
          <a:lstStyle/>
          <a:p>
            <a:r>
              <a:rPr lang="fr-FR" dirty="0"/>
              <a:t>Exemple du server Manager sur notre serveur Re7</a:t>
            </a:r>
          </a:p>
        </p:txBody>
      </p:sp>
      <p:pic>
        <p:nvPicPr>
          <p:cNvPr id="4" name="Espace réservé du contenu 3">
            <a:extLst>
              <a:ext uri="{FF2B5EF4-FFF2-40B4-BE49-F238E27FC236}">
                <a16:creationId xmlns:a16="http://schemas.microsoft.com/office/drawing/2014/main" id="{C54BCBEC-0857-442F-BE6A-566082C6000B}"/>
              </a:ext>
            </a:extLst>
          </p:cNvPr>
          <p:cNvPicPr>
            <a:picLocks noGrp="1" noChangeAspect="1"/>
          </p:cNvPicPr>
          <p:nvPr>
            <p:ph idx="1"/>
          </p:nvPr>
        </p:nvPicPr>
        <p:blipFill>
          <a:blip r:embed="rId2"/>
          <a:stretch>
            <a:fillRect/>
          </a:stretch>
        </p:blipFill>
        <p:spPr>
          <a:xfrm>
            <a:off x="2825590" y="1825625"/>
            <a:ext cx="6540820" cy="4351338"/>
          </a:xfrm>
          <a:prstGeom prst="rect">
            <a:avLst/>
          </a:prstGeom>
        </p:spPr>
      </p:pic>
    </p:spTree>
    <p:extLst>
      <p:ext uri="{BB962C8B-B14F-4D97-AF65-F5344CB8AC3E}">
        <p14:creationId xmlns:p14="http://schemas.microsoft.com/office/powerpoint/2010/main" val="507958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95D2B5-DCB7-44F2-97C3-59C3C48C7552}"/>
              </a:ext>
            </a:extLst>
          </p:cNvPr>
          <p:cNvSpPr>
            <a:spLocks noGrp="1"/>
          </p:cNvSpPr>
          <p:nvPr>
            <p:ph type="title"/>
          </p:nvPr>
        </p:nvSpPr>
        <p:spPr/>
        <p:txBody>
          <a:bodyPr/>
          <a:lstStyle/>
          <a:p>
            <a:r>
              <a:rPr lang="fr-FR" dirty="0"/>
              <a:t>Exemple du server Manager sur notre serveur Re7</a:t>
            </a:r>
          </a:p>
        </p:txBody>
      </p:sp>
      <p:sp>
        <p:nvSpPr>
          <p:cNvPr id="5" name="Espace réservé du contenu 4">
            <a:extLst>
              <a:ext uri="{FF2B5EF4-FFF2-40B4-BE49-F238E27FC236}">
                <a16:creationId xmlns:a16="http://schemas.microsoft.com/office/drawing/2014/main" id="{8C32E79F-988C-4052-A3E5-0D70637D7145}"/>
              </a:ext>
            </a:extLst>
          </p:cNvPr>
          <p:cNvSpPr>
            <a:spLocks noGrp="1"/>
          </p:cNvSpPr>
          <p:nvPr>
            <p:ph idx="1"/>
          </p:nvPr>
        </p:nvSpPr>
        <p:spPr/>
        <p:txBody>
          <a:bodyPr/>
          <a:lstStyle/>
          <a:p>
            <a:pPr>
              <a:buFont typeface="Wingdings" panose="05000000000000000000" pitchFamily="2" charset="2"/>
              <a:buChar char="à"/>
            </a:pPr>
            <a:r>
              <a:rPr lang="fr-FR" dirty="0">
                <a:latin typeface="+mj-lt"/>
              </a:rPr>
              <a:t> Sur Windows server 2012 si j lance la console PowerShell ( qui est aussi une interface de commande comme la console commande prompt)</a:t>
            </a:r>
          </a:p>
          <a:p>
            <a:pPr>
              <a:buFont typeface="Wingdings" panose="05000000000000000000" pitchFamily="2" charset="2"/>
              <a:buChar char="à"/>
            </a:pPr>
            <a:r>
              <a:rPr lang="fr-FR" dirty="0">
                <a:latin typeface="+mj-lt"/>
              </a:rPr>
              <a:t> Si j’</a:t>
            </a:r>
            <a:r>
              <a:rPr lang="fr-FR" dirty="0" err="1">
                <a:latin typeface="+mj-lt"/>
              </a:rPr>
              <a:t>execute</a:t>
            </a:r>
            <a:r>
              <a:rPr lang="fr-FR" dirty="0">
                <a:latin typeface="+mj-lt"/>
              </a:rPr>
              <a:t> la ligne de commande suivante : </a:t>
            </a:r>
          </a:p>
          <a:p>
            <a:pPr marL="0" indent="0">
              <a:buNone/>
            </a:pPr>
            <a:r>
              <a:rPr lang="fr-FR" dirty="0">
                <a:latin typeface="+mj-lt"/>
              </a:rPr>
              <a:t> </a:t>
            </a:r>
            <a:r>
              <a:rPr lang="fr-FR" b="1" dirty="0">
                <a:highlight>
                  <a:srgbClr val="00FF00"/>
                </a:highlight>
                <a:latin typeface="+mj-lt"/>
              </a:rPr>
              <a:t>ipconfig \all</a:t>
            </a:r>
            <a:endParaRPr lang="fr-FR" dirty="0">
              <a:latin typeface="+mj-lt"/>
            </a:endParaRPr>
          </a:p>
          <a:p>
            <a:pPr marL="0" indent="0">
              <a:buNone/>
            </a:pPr>
            <a:r>
              <a:rPr lang="fr-FR" dirty="0">
                <a:latin typeface="+mj-lt"/>
              </a:rPr>
              <a:t>Alors, on retrouve tous les paramètres de configuration comme on peut les voir sur le slide suivant.</a:t>
            </a:r>
          </a:p>
        </p:txBody>
      </p:sp>
    </p:spTree>
    <p:extLst>
      <p:ext uri="{BB962C8B-B14F-4D97-AF65-F5344CB8AC3E}">
        <p14:creationId xmlns:p14="http://schemas.microsoft.com/office/powerpoint/2010/main" val="2641142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Espace réservé du contenu 3">
            <a:extLst>
              <a:ext uri="{FF2B5EF4-FFF2-40B4-BE49-F238E27FC236}">
                <a16:creationId xmlns:a16="http://schemas.microsoft.com/office/drawing/2014/main" id="{86091B82-3827-462C-B687-D2EB3165D3FF}"/>
              </a:ext>
            </a:extLst>
          </p:cNvPr>
          <p:cNvPicPr>
            <a:picLocks noGrp="1" noChangeAspect="1"/>
          </p:cNvPicPr>
          <p:nvPr>
            <p:ph idx="1"/>
          </p:nvPr>
        </p:nvPicPr>
        <p:blipFill rotWithShape="1">
          <a:blip r:embed="rId2"/>
          <a:srcRect b="26230"/>
          <a:stretch/>
        </p:blipFill>
        <p:spPr>
          <a:xfrm>
            <a:off x="20" y="10"/>
            <a:ext cx="12191980" cy="6857990"/>
          </a:xfrm>
          <a:prstGeom prst="rect">
            <a:avLst/>
          </a:prstGeom>
        </p:spPr>
      </p:pic>
      <p:sp>
        <p:nvSpPr>
          <p:cNvPr id="6" name="Rectangle 8">
            <a:extLst>
              <a:ext uri="{FF2B5EF4-FFF2-40B4-BE49-F238E27FC236}">
                <a16:creationId xmlns:a16="http://schemas.microsoft.com/office/drawing/2014/main" id="{206E56BB-C8E6-4F70-B8BF-921C4912D6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297716"/>
            <a:ext cx="12192000" cy="64008"/>
          </a:xfrm>
          <a:prstGeom prst="rect">
            <a:avLst/>
          </a:prstGeom>
          <a:solidFill>
            <a:schemeClr val="tx2">
              <a:lumMod val="50000"/>
              <a:alpha val="9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endParaRPr>
          </a:p>
        </p:txBody>
      </p:sp>
      <p:sp>
        <p:nvSpPr>
          <p:cNvPr id="7" name="Rectangle 10">
            <a:extLst>
              <a:ext uri="{FF2B5EF4-FFF2-40B4-BE49-F238E27FC236}">
                <a16:creationId xmlns:a16="http://schemas.microsoft.com/office/drawing/2014/main" id="{99643316-AB20-4DD1-8578-B5D7F033C0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61952" y="3396997"/>
            <a:ext cx="6858002"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0701601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D5A6E0931F97D468C70BA43D2314866" ma:contentTypeVersion="6" ma:contentTypeDescription="Create a new document." ma:contentTypeScope="" ma:versionID="2573f2d576b7c984d6d82ded7b849c89">
  <xsd:schema xmlns:xsd="http://www.w3.org/2001/XMLSchema" xmlns:xs="http://www.w3.org/2001/XMLSchema" xmlns:p="http://schemas.microsoft.com/office/2006/metadata/properties" xmlns:ns3="fbd26a31-c0d7-4d54-8550-26ca159bffd4" targetNamespace="http://schemas.microsoft.com/office/2006/metadata/properties" ma:root="true" ma:fieldsID="68668a2153586f98ecaa04e3e0979107" ns3:_="">
    <xsd:import namespace="fbd26a31-c0d7-4d54-8550-26ca159bffd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d26a31-c0d7-4d54-8550-26ca159bff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878F48-D83D-4C81-BB66-C73FECFD70E4}">
  <ds:schemaRefs>
    <ds:schemaRef ds:uri="http://purl.org/dc/terms/"/>
    <ds:schemaRef ds:uri="http://schemas.microsoft.com/office/infopath/2007/PartnerControls"/>
    <ds:schemaRef ds:uri="http://schemas.microsoft.com/office/2006/documentManagement/types"/>
    <ds:schemaRef ds:uri="fbd26a31-c0d7-4d54-8550-26ca159bffd4"/>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BFC1EFFC-4083-47E6-A790-516CD3570A47}">
  <ds:schemaRefs>
    <ds:schemaRef ds:uri="http://schemas.microsoft.com/sharepoint/v3/contenttype/forms"/>
  </ds:schemaRefs>
</ds:datastoreItem>
</file>

<file path=customXml/itemProps3.xml><?xml version="1.0" encoding="utf-8"?>
<ds:datastoreItem xmlns:ds="http://schemas.openxmlformats.org/officeDocument/2006/customXml" ds:itemID="{8C9811BB-EB2C-4545-8DFC-26CAF7CE7B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d26a31-c0d7-4d54-8550-26ca159bff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196</TotalTime>
  <Words>883</Words>
  <Application>Microsoft Office PowerPoint</Application>
  <PresentationFormat>Grand écran</PresentationFormat>
  <Paragraphs>165</Paragraphs>
  <Slides>29</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29</vt:i4>
      </vt:variant>
    </vt:vector>
  </HeadingPairs>
  <TitlesOfParts>
    <vt:vector size="35" baseType="lpstr">
      <vt:lpstr>Arial</vt:lpstr>
      <vt:lpstr>Calibri</vt:lpstr>
      <vt:lpstr>Calibri Light</vt:lpstr>
      <vt:lpstr>Courier New</vt:lpstr>
      <vt:lpstr>Wingdings</vt:lpstr>
      <vt:lpstr>Thème Office</vt:lpstr>
      <vt:lpstr>Introduction sur Windows serveur 2012</vt:lpstr>
      <vt:lpstr>Notions de clients et de serveur </vt:lpstr>
      <vt:lpstr>Rappel sur les produits et services Microsoft</vt:lpstr>
      <vt:lpstr>Rappel sur les produits et services Microsoft</vt:lpstr>
      <vt:lpstr>Rôles et Fonctionnalités sur un serveur</vt:lpstr>
      <vt:lpstr>Serveur Manager (le gestionnaire de serveur)</vt:lpstr>
      <vt:lpstr>Exemple du server Manager sur notre serveur Re7</vt:lpstr>
      <vt:lpstr>Exemple du server Manager sur notre serveur Re7</vt:lpstr>
      <vt:lpstr>Présentation PowerPoint</vt:lpstr>
      <vt:lpstr>Serveur Manager (le gestionnaire de serveur)</vt:lpstr>
      <vt:lpstr>Services disponibles sur Windows serveurs</vt:lpstr>
      <vt:lpstr>Le rôle DNS sur Windows server2012 / https://www.supinfo.com/articles/single/1773-serveur-dns-windows-serveur-2012 </vt:lpstr>
      <vt:lpstr>Le rôle DNS sur Windows server2012 / https://www.supinfo.com/articles/single/1773-serveur-dns-windows-serveur-2012 </vt:lpstr>
      <vt:lpstr>Différences entre le nom d’hôte, le nom de domaine et le Fully Qualified Domain Name </vt:lpstr>
      <vt:lpstr>Noms d'hôtes </vt:lpstr>
      <vt:lpstr>Nom d’hôte</vt:lpstr>
      <vt:lpstr>Configurations basiques de serveur</vt:lpstr>
      <vt:lpstr>Nom de Domaine</vt:lpstr>
      <vt:lpstr>Exemple de notre serveur : </vt:lpstr>
      <vt:lpstr>Nom d’hôte</vt:lpstr>
      <vt:lpstr>Bonus : Hébergeur Web  </vt:lpstr>
      <vt:lpstr>Bonus : Host  et protocole HTTP </vt:lpstr>
      <vt:lpstr>Bonus : Host  et protocole HTTP</vt:lpstr>
      <vt:lpstr>Bonus : Host  et protocole HTTP</vt:lpstr>
      <vt:lpstr>Bonus : Host  et protocole HTTP</vt:lpstr>
      <vt:lpstr>Bonus : Host  et protocole HTTP</vt:lpstr>
      <vt:lpstr>Bonus : Host  et protocole HTTP </vt:lpstr>
      <vt:lpstr>Bonus : Host  et protocole HTTP</vt:lpstr>
      <vt:lpstr>Bonus : Host  et protocole HTTP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sur Windows serveur 2012</dc:title>
  <dc:creator>FALL Pape-Moctar (renexter)</dc:creator>
  <cp:lastModifiedBy>FALL Pape-Moctar (renexter)</cp:lastModifiedBy>
  <cp:revision>1</cp:revision>
  <dcterms:created xsi:type="dcterms:W3CDTF">2020-02-19T11:29:04Z</dcterms:created>
  <dcterms:modified xsi:type="dcterms:W3CDTF">2020-02-19T15:32:58Z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d1c0902-ed92-4fed-896d-2e7725de02d4_Enabled">
    <vt:lpwstr>true</vt:lpwstr>
  </property>
  <property fmtid="{D5CDD505-2E9C-101B-9397-08002B2CF9AE}" pid="3" name="MSIP_Label_fd1c0902-ed92-4fed-896d-2e7725de02d4_SetDate">
    <vt:lpwstr>2020-02-19T15:32:58Z</vt:lpwstr>
  </property>
  <property fmtid="{D5CDD505-2E9C-101B-9397-08002B2CF9AE}" pid="4" name="MSIP_Label_fd1c0902-ed92-4fed-896d-2e7725de02d4_Method">
    <vt:lpwstr>Standard</vt:lpwstr>
  </property>
  <property fmtid="{D5CDD505-2E9C-101B-9397-08002B2CF9AE}" pid="5" name="MSIP_Label_fd1c0902-ed92-4fed-896d-2e7725de02d4_Name">
    <vt:lpwstr>Anyone (not protected)</vt:lpwstr>
  </property>
  <property fmtid="{D5CDD505-2E9C-101B-9397-08002B2CF9AE}" pid="6" name="MSIP_Label_fd1c0902-ed92-4fed-896d-2e7725de02d4_SiteId">
    <vt:lpwstr>d6b0bbee-7cd9-4d60-bce6-4a67b543e2ae</vt:lpwstr>
  </property>
  <property fmtid="{D5CDD505-2E9C-101B-9397-08002B2CF9AE}" pid="7" name="MSIP_Label_fd1c0902-ed92-4fed-896d-2e7725de02d4_ActionId">
    <vt:lpwstr>cf62c8cb-153a-485f-bbf4-000063755dd4</vt:lpwstr>
  </property>
  <property fmtid="{D5CDD505-2E9C-101B-9397-08002B2CF9AE}" pid="8" name="MSIP_Label_fd1c0902-ed92-4fed-896d-2e7725de02d4_ContentBits">
    <vt:lpwstr>2</vt:lpwstr>
  </property>
</Properties>
</file>