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0869DE-4B37-4229-9DFD-BFE776F449C1}" v="5" dt="2020-03-05T13:31:45.3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4" d="100"/>
          <a:sy n="94" d="100"/>
        </p:scale>
        <p:origin x="3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LL Pape-Moctar (renexter)" userId="0a36763a-a853-402b-bfbe-aac1dde1ec3c" providerId="ADAL" clId="{7D0869DE-4B37-4229-9DFD-BFE776F449C1}"/>
    <pc:docChg chg="custSel addSld modSld">
      <pc:chgData name="FALL Pape-Moctar (renexter)" userId="0a36763a-a853-402b-bfbe-aac1dde1ec3c" providerId="ADAL" clId="{7D0869DE-4B37-4229-9DFD-BFE776F449C1}" dt="2020-03-05T13:31:45.360" v="94"/>
      <pc:docMkLst>
        <pc:docMk/>
      </pc:docMkLst>
      <pc:sldChg chg="modSp">
        <pc:chgData name="FALL Pape-Moctar (renexter)" userId="0a36763a-a853-402b-bfbe-aac1dde1ec3c" providerId="ADAL" clId="{7D0869DE-4B37-4229-9DFD-BFE776F449C1}" dt="2020-03-05T13:31:45.360" v="94"/>
        <pc:sldMkLst>
          <pc:docMk/>
          <pc:sldMk cId="2515347668" sldId="256"/>
        </pc:sldMkLst>
        <pc:spChg chg="mod">
          <ac:chgData name="FALL Pape-Moctar (renexter)" userId="0a36763a-a853-402b-bfbe-aac1dde1ec3c" providerId="ADAL" clId="{7D0869DE-4B37-4229-9DFD-BFE776F449C1}" dt="2020-03-05T13:31:45.360" v="94"/>
          <ac:spMkLst>
            <pc:docMk/>
            <pc:sldMk cId="2515347668" sldId="256"/>
            <ac:spMk id="3" creationId="{77AF0FF6-667E-4D64-A22C-E8795336FEB6}"/>
          </ac:spMkLst>
        </pc:spChg>
      </pc:sldChg>
      <pc:sldChg chg="modSp add">
        <pc:chgData name="FALL Pape-Moctar (renexter)" userId="0a36763a-a853-402b-bfbe-aac1dde1ec3c" providerId="ADAL" clId="{7D0869DE-4B37-4229-9DFD-BFE776F449C1}" dt="2020-03-05T13:29:53.945" v="47" actId="20577"/>
        <pc:sldMkLst>
          <pc:docMk/>
          <pc:sldMk cId="2245934086" sldId="257"/>
        </pc:sldMkLst>
        <pc:spChg chg="mod">
          <ac:chgData name="FALL Pape-Moctar (renexter)" userId="0a36763a-a853-402b-bfbe-aac1dde1ec3c" providerId="ADAL" clId="{7D0869DE-4B37-4229-9DFD-BFE776F449C1}" dt="2020-03-05T13:29:53.945" v="47" actId="20577"/>
          <ac:spMkLst>
            <pc:docMk/>
            <pc:sldMk cId="2245934086" sldId="257"/>
            <ac:spMk id="2" creationId="{A70A3932-2110-4283-AE44-C970A1C2EC2B}"/>
          </ac:spMkLst>
        </pc:spChg>
        <pc:spChg chg="mod">
          <ac:chgData name="FALL Pape-Moctar (renexter)" userId="0a36763a-a853-402b-bfbe-aac1dde1ec3c" providerId="ADAL" clId="{7D0869DE-4B37-4229-9DFD-BFE776F449C1}" dt="2020-03-05T13:29:27.966" v="7"/>
          <ac:spMkLst>
            <pc:docMk/>
            <pc:sldMk cId="2245934086" sldId="257"/>
            <ac:spMk id="3" creationId="{A49FAC22-12AE-418E-9A49-A73636FB861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BA7952-3C1D-4663-9DC5-DDD11F0C7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64DA8C-413D-40BC-BAE5-154C73FAB9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F9B29F-A900-48F2-9A22-8B3EFEADF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30C7-8EA8-4EDB-9223-6DEEA3B83C6F}" type="datetimeFigureOut">
              <a:rPr lang="fr-FR" smtClean="0"/>
              <a:t>05/03/2020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2B0982-CE61-4E7D-BF54-B0463174F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8F80A9-FDD6-4C12-BF13-2F66F68A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0E42-9196-4758-A520-F279C517D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55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2D0235-EAF1-4D22-8971-590D2947E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4762E68-34ED-41B3-A8FF-E4B1C4230D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55E984-CDFB-4702-95A7-C1C3E4DE7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30C7-8EA8-4EDB-9223-6DEEA3B83C6F}" type="datetimeFigureOut">
              <a:rPr lang="fr-FR" smtClean="0"/>
              <a:t>05/03/2020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D4464F-C47C-449B-8DD2-82E43ED10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0F0B40-5B59-4DEB-B60D-C1464928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0E42-9196-4758-A520-F279C517D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5816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8F5CA44-124F-4A6F-A7BE-8F6A2FECC7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FEAFA23-916A-40FB-8639-0DD88CB09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BED8C9-D8D2-4264-B9B2-E9A58C409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30C7-8EA8-4EDB-9223-6DEEA3B83C6F}" type="datetimeFigureOut">
              <a:rPr lang="fr-FR" smtClean="0"/>
              <a:t>05/03/2020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6854BA-B784-42AD-9482-D489D915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C1BE45-295D-46E1-9306-F1093169B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0E42-9196-4758-A520-F279C517D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2650D3-C660-4E0C-9E65-FD3B28B7E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1776B3-E36E-4ECE-89D2-9FBA6AE4F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873D39-2037-4C49-9939-50391855F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30C7-8EA8-4EDB-9223-6DEEA3B83C6F}" type="datetimeFigureOut">
              <a:rPr lang="fr-FR" smtClean="0"/>
              <a:t>05/03/2020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0184BF-CE86-4A72-8C1F-814EDE256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3572CF-2054-48D8-9D1A-90C797D4B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0E42-9196-4758-A520-F279C517D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26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B9D27C-6564-41D2-AFF8-06F73E616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D6295E-2EFE-492A-A1B3-69616BA7F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C95010-1F6D-4D0D-838D-5C7E873C8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30C7-8EA8-4EDB-9223-6DEEA3B83C6F}" type="datetimeFigureOut">
              <a:rPr lang="fr-FR" smtClean="0"/>
              <a:t>05/03/2020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156EA5-15CD-446A-8B5A-41CF58A5C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1E838D-001C-4D81-BDF9-BB7585621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0E42-9196-4758-A520-F279C517D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26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BE1E05-0E9C-49BB-A500-32B638F87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87B680-05D1-45B8-80B8-7A8156275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5F348A-5B88-402C-9646-ABBCD9D85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F1A4F7-B57B-4B87-A0E8-38050878B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30C7-8EA8-4EDB-9223-6DEEA3B83C6F}" type="datetimeFigureOut">
              <a:rPr lang="fr-FR" smtClean="0"/>
              <a:t>05/03/2020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8950FA-4927-4EFE-AF98-886ECF20E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ADAD81-35BF-400A-907A-7789C28B2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0E42-9196-4758-A520-F279C517D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78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625E53-3636-469E-A5E7-D2D00C3B0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B6BCD3-861A-4941-B7F0-569FE1D32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F861C14-FB0C-48BA-B6FD-E928FBE06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18557E9-219E-4B88-BBA9-CD96381D3E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6A8C636-F469-4C54-B767-7B828E3A9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7FB8675-ED43-46D4-9FC1-2E68E497A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30C7-8EA8-4EDB-9223-6DEEA3B83C6F}" type="datetimeFigureOut">
              <a:rPr lang="fr-FR" smtClean="0"/>
              <a:t>05/03/2020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B6BBB66-F8C2-40E1-8B9A-7142AEC3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39A2BB9-BCA8-49DA-93C1-A27EF1371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0E42-9196-4758-A520-F279C517D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553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8564F2-8962-4F21-B661-9E887C6EF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6079DD-5C8D-4394-A87B-737B9114E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30C7-8EA8-4EDB-9223-6DEEA3B83C6F}" type="datetimeFigureOut">
              <a:rPr lang="fr-FR" smtClean="0"/>
              <a:t>05/03/2020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EEAD02D-F810-42FE-96D2-8E6ACC5C3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E6016BC-01F4-44D6-A63B-058D4A11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0E42-9196-4758-A520-F279C517D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19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97C715A-2815-4E59-BD24-DB4A46FE4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30C7-8EA8-4EDB-9223-6DEEA3B83C6F}" type="datetimeFigureOut">
              <a:rPr lang="fr-FR" smtClean="0"/>
              <a:t>05/03/2020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491FA4A-2604-4330-A80E-034F14D3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E498D1A-B66F-4B06-89B2-EA92B3A0F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0E42-9196-4758-A520-F279C517D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331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B84102-D72F-4DD2-B1CC-3882786F1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B88F2D-A7A3-47C8-B84D-374D92154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211B684-C377-4D0D-B0B8-6A0F11E802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5D2AA1-2181-4332-84BE-017020AF6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30C7-8EA8-4EDB-9223-6DEEA3B83C6F}" type="datetimeFigureOut">
              <a:rPr lang="fr-FR" smtClean="0"/>
              <a:t>05/03/2020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FA6591-6D67-4C68-B26F-6A5524944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E4C89E-2349-4311-BE69-5D9C78B4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0E42-9196-4758-A520-F279C517D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3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E33E12-D114-426B-AB1C-FF8C61D9C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6542EF-9BDC-493F-A5D8-6F008DF372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DF3B8B-38E6-4F1D-A922-0D51C98F4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B00234-A1D8-4F2B-8046-EC185C793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30C7-8EA8-4EDB-9223-6DEEA3B83C6F}" type="datetimeFigureOut">
              <a:rPr lang="fr-FR" smtClean="0"/>
              <a:t>05/03/2020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3107741-BA69-48E3-81A5-FF2D215E7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2FBC93-8D78-4999-AB1D-195F33CF5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0E42-9196-4758-A520-F279C517D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432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9EAA3AB-B6E8-4DE3-A7F8-44FE5AA11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E61BA8-0AB5-4DE6-AC9E-8BEF7E747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8BDE9E-06FF-4273-9F5D-34E851FD6B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930C7-8EA8-4EDB-9223-6DEEA3B83C6F}" type="datetimeFigureOut">
              <a:rPr lang="fr-FR" smtClean="0"/>
              <a:t>05/03/2020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832CC2-042E-42F4-9CDC-A492CEB920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265CD0-EF1C-4F70-ACD6-82A47CB240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90E42-9196-4758-A520-F279C517D294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MSIPCMContentMarking" descr="{&quot;HashCode&quot;:-424964394,&quot;Placement&quot;:&quot;Footer&quot;,&quot;Top&quot;:520.3781,&quot;Left&quot;:874.774353,&quot;SlideWidth&quot;:960,&quot;SlideHeight&quot;:540}">
            <a:extLst>
              <a:ext uri="{FF2B5EF4-FFF2-40B4-BE49-F238E27FC236}">
                <a16:creationId xmlns:a16="http://schemas.microsoft.com/office/drawing/2014/main" id="{BE05F10B-AC2C-4080-B1D5-11A8E98461DE}"/>
              </a:ext>
            </a:extLst>
          </p:cNvPr>
          <p:cNvSpPr txBox="1"/>
          <p:nvPr userDrawn="1"/>
        </p:nvSpPr>
        <p:spPr>
          <a:xfrm>
            <a:off x="11109634" y="6608802"/>
            <a:ext cx="1082366" cy="2491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000000"/>
                </a:solidFill>
                <a:latin typeface="Arial" panose="020B0604020202020204" pitchFamily="34" charset="0"/>
              </a:rPr>
              <a:t>Confidential C</a:t>
            </a:r>
          </a:p>
        </p:txBody>
      </p:sp>
    </p:spTree>
    <p:extLst>
      <p:ext uri="{BB962C8B-B14F-4D97-AF65-F5344CB8AC3E}">
        <p14:creationId xmlns:p14="http://schemas.microsoft.com/office/powerpoint/2010/main" val="60451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getbootstrap.com/docs/4.0/getting-started/introduction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onbootstrap.fr/creer-une-card-produit-style-asos/" TargetMode="External"/><Relationship Id="rId2" Type="http://schemas.openxmlformats.org/officeDocument/2006/relationships/hyperlink" Target="https://www.booglit.com/bootstrap-4-alignement-horizontal-vertica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7planning.org/fr/11969/tutoriel-bootstrap-for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CCEC55-CED2-4F6A-927A-A9756370CD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Sites </a:t>
            </a:r>
            <a:r>
              <a:rPr lang="fr-FR" dirty="0" err="1"/>
              <a:t>Webs</a:t>
            </a:r>
            <a:r>
              <a:rPr lang="fr-FR" dirty="0"/>
              <a:t> intéressants pour Bootstrap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7AF0FF6-667E-4D64-A22C-E8795336FE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A part le site officiel de </a:t>
            </a:r>
            <a:r>
              <a:rPr lang="fr-FR" dirty="0" err="1"/>
              <a:t>bootstrap</a:t>
            </a:r>
            <a:r>
              <a:rPr lang="fr-FR" dirty="0"/>
              <a:t>:</a:t>
            </a:r>
          </a:p>
          <a:p>
            <a:r>
              <a:rPr lang="fr-FR" dirty="0">
                <a:hlinkClick r:id="rId2"/>
              </a:rPr>
              <a:t>https://getbootstrap.com/docs/4.0/getting-started/introduction/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5347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0A3932-2110-4283-AE44-C970A1C2E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Alignement – carte produit - formulaire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9FAC22-12AE-418E-9A49-A73636FB8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>
                <a:hlinkClick r:id="rId2"/>
              </a:rPr>
              <a:t>https://www.booglit.com/bootstrap-4-alignement-horizontal-vertical/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hlinkClick r:id="rId3"/>
              </a:rPr>
              <a:t>http://monbootstrap.fr/creer-une-card-produit-style-asos/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hlinkClick r:id="rId4"/>
              </a:rPr>
              <a:t>https://o7planning.org/fr/11969/tutoriel-bootstrap-form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59340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5A6E0931F97D468C70BA43D2314866" ma:contentTypeVersion="6" ma:contentTypeDescription="Create a new document." ma:contentTypeScope="" ma:versionID="2573f2d576b7c984d6d82ded7b849c89">
  <xsd:schema xmlns:xsd="http://www.w3.org/2001/XMLSchema" xmlns:xs="http://www.w3.org/2001/XMLSchema" xmlns:p="http://schemas.microsoft.com/office/2006/metadata/properties" xmlns:ns3="fbd26a31-c0d7-4d54-8550-26ca159bffd4" targetNamespace="http://schemas.microsoft.com/office/2006/metadata/properties" ma:root="true" ma:fieldsID="68668a2153586f98ecaa04e3e0979107" ns3:_="">
    <xsd:import namespace="fbd26a31-c0d7-4d54-8550-26ca159bffd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d26a31-c0d7-4d54-8550-26ca159bff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38DFFC-748F-4640-B623-FA86858FA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d26a31-c0d7-4d54-8550-26ca159bff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0E6BC6-F6B6-4DDC-B978-48A3C27613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3F30EB-F938-425B-91A4-710AC1B0A9A3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bd26a31-c0d7-4d54-8550-26ca159bffd4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63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Thème Office</vt:lpstr>
      <vt:lpstr>Sites Webs intéressants pour Bootstrap</vt:lpstr>
      <vt:lpstr>Alignement – carte produit - formulaire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Sites Webs intéressants pour Bootstrap</dc:title>
  <dc:creator>FALL Pape-Moctar (renexter)</dc:creator>
  <cp:lastModifiedBy>FALL Pape-Moctar (renexter)</cp:lastModifiedBy>
  <cp:revision>1</cp:revision>
  <dcterms:created xsi:type="dcterms:W3CDTF">2020-03-05T13:27:22Z</dcterms:created>
  <dcterms:modified xsi:type="dcterms:W3CDTF">2020-03-05T13:31:54Z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d1c0902-ed92-4fed-896d-2e7725de02d4_Enabled">
    <vt:lpwstr>true</vt:lpwstr>
  </property>
  <property fmtid="{D5CDD505-2E9C-101B-9397-08002B2CF9AE}" pid="3" name="MSIP_Label_fd1c0902-ed92-4fed-896d-2e7725de02d4_SetDate">
    <vt:lpwstr>2020-03-05T13:28:28Z</vt:lpwstr>
  </property>
  <property fmtid="{D5CDD505-2E9C-101B-9397-08002B2CF9AE}" pid="4" name="MSIP_Label_fd1c0902-ed92-4fed-896d-2e7725de02d4_Method">
    <vt:lpwstr>Standard</vt:lpwstr>
  </property>
  <property fmtid="{D5CDD505-2E9C-101B-9397-08002B2CF9AE}" pid="5" name="MSIP_Label_fd1c0902-ed92-4fed-896d-2e7725de02d4_Name">
    <vt:lpwstr>Anyone (not protected)</vt:lpwstr>
  </property>
  <property fmtid="{D5CDD505-2E9C-101B-9397-08002B2CF9AE}" pid="6" name="MSIP_Label_fd1c0902-ed92-4fed-896d-2e7725de02d4_SiteId">
    <vt:lpwstr>d6b0bbee-7cd9-4d60-bce6-4a67b543e2ae</vt:lpwstr>
  </property>
  <property fmtid="{D5CDD505-2E9C-101B-9397-08002B2CF9AE}" pid="7" name="MSIP_Label_fd1c0902-ed92-4fed-896d-2e7725de02d4_ActionId">
    <vt:lpwstr>2e8519a3-287a-4da1-875c-0000d5373b92</vt:lpwstr>
  </property>
  <property fmtid="{D5CDD505-2E9C-101B-9397-08002B2CF9AE}" pid="8" name="MSIP_Label_fd1c0902-ed92-4fed-896d-2e7725de02d4_ContentBits">
    <vt:lpwstr>2</vt:lpwstr>
  </property>
  <property fmtid="{D5CDD505-2E9C-101B-9397-08002B2CF9AE}" pid="9" name="ContentTypeId">
    <vt:lpwstr>0x010100BD5A6E0931F97D468C70BA43D2314866</vt:lpwstr>
  </property>
</Properties>
</file>