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61" r:id="rId7"/>
    <p:sldId id="262" r:id="rId8"/>
    <p:sldId id="257" r:id="rId9"/>
    <p:sldId id="258" r:id="rId10"/>
    <p:sldId id="259"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CA5F6F-C509-4D84-8466-EC3182385396}" v="24" dt="2020-03-20T10:01:55.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108" d="100"/>
          <a:sy n="108" d="100"/>
        </p:scale>
        <p:origin x="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LL Pape-Moctar (renexter)" userId="0a36763a-a853-402b-bfbe-aac1dde1ec3c" providerId="ADAL" clId="{EBCA5F6F-C509-4D84-8466-EC3182385396}"/>
    <pc:docChg chg="addSld modSld">
      <pc:chgData name="FALL Pape-Moctar (renexter)" userId="0a36763a-a853-402b-bfbe-aac1dde1ec3c" providerId="ADAL" clId="{EBCA5F6F-C509-4D84-8466-EC3182385396}" dt="2020-03-20T10:03:02.536" v="74" actId="20577"/>
      <pc:docMkLst>
        <pc:docMk/>
      </pc:docMkLst>
      <pc:sldChg chg="modSp add">
        <pc:chgData name="FALL Pape-Moctar (renexter)" userId="0a36763a-a853-402b-bfbe-aac1dde1ec3c" providerId="ADAL" clId="{EBCA5F6F-C509-4D84-8466-EC3182385396}" dt="2020-03-20T09:56:36.062" v="19" actId="20577"/>
        <pc:sldMkLst>
          <pc:docMk/>
          <pc:sldMk cId="2950209827" sldId="257"/>
        </pc:sldMkLst>
        <pc:spChg chg="mod">
          <ac:chgData name="FALL Pape-Moctar (renexter)" userId="0a36763a-a853-402b-bfbe-aac1dde1ec3c" providerId="ADAL" clId="{EBCA5F6F-C509-4D84-8466-EC3182385396}" dt="2020-03-20T09:56:36.062" v="19" actId="20577"/>
          <ac:spMkLst>
            <pc:docMk/>
            <pc:sldMk cId="2950209827" sldId="257"/>
            <ac:spMk id="2" creationId="{AD8799B8-59F4-4D88-891F-4D4DD76EAE42}"/>
          </ac:spMkLst>
        </pc:spChg>
        <pc:spChg chg="mod">
          <ac:chgData name="FALL Pape-Moctar (renexter)" userId="0a36763a-a853-402b-bfbe-aac1dde1ec3c" providerId="ADAL" clId="{EBCA5F6F-C509-4D84-8466-EC3182385396}" dt="2020-03-20T09:56:28.003" v="1"/>
          <ac:spMkLst>
            <pc:docMk/>
            <pc:sldMk cId="2950209827" sldId="257"/>
            <ac:spMk id="3" creationId="{2370965A-B0D6-4956-8A58-506DD70B4F8F}"/>
          </ac:spMkLst>
        </pc:spChg>
      </pc:sldChg>
      <pc:sldChg chg="modSp add">
        <pc:chgData name="FALL Pape-Moctar (renexter)" userId="0a36763a-a853-402b-bfbe-aac1dde1ec3c" providerId="ADAL" clId="{EBCA5F6F-C509-4D84-8466-EC3182385396}" dt="2020-03-20T09:57:00.933" v="24" actId="20577"/>
        <pc:sldMkLst>
          <pc:docMk/>
          <pc:sldMk cId="727215235" sldId="258"/>
        </pc:sldMkLst>
        <pc:spChg chg="mod">
          <ac:chgData name="FALL Pape-Moctar (renexter)" userId="0a36763a-a853-402b-bfbe-aac1dde1ec3c" providerId="ADAL" clId="{EBCA5F6F-C509-4D84-8466-EC3182385396}" dt="2020-03-20T09:57:00.933" v="24" actId="20577"/>
          <ac:spMkLst>
            <pc:docMk/>
            <pc:sldMk cId="727215235" sldId="258"/>
            <ac:spMk id="2" creationId="{2CA9A8AC-CB34-421C-89C0-1225AAAF503D}"/>
          </ac:spMkLst>
        </pc:spChg>
        <pc:spChg chg="mod">
          <ac:chgData name="FALL Pape-Moctar (renexter)" userId="0a36763a-a853-402b-bfbe-aac1dde1ec3c" providerId="ADAL" clId="{EBCA5F6F-C509-4D84-8466-EC3182385396}" dt="2020-03-20T09:56:56.860" v="21"/>
          <ac:spMkLst>
            <pc:docMk/>
            <pc:sldMk cId="727215235" sldId="258"/>
            <ac:spMk id="3" creationId="{DC817022-8A7F-4298-B650-42798825B72C}"/>
          </ac:spMkLst>
        </pc:spChg>
      </pc:sldChg>
      <pc:sldChg chg="modSp add">
        <pc:chgData name="FALL Pape-Moctar (renexter)" userId="0a36763a-a853-402b-bfbe-aac1dde1ec3c" providerId="ADAL" clId="{EBCA5F6F-C509-4D84-8466-EC3182385396}" dt="2020-03-20T09:57:27.419" v="33" actId="20577"/>
        <pc:sldMkLst>
          <pc:docMk/>
          <pc:sldMk cId="52124186" sldId="259"/>
        </pc:sldMkLst>
        <pc:spChg chg="mod">
          <ac:chgData name="FALL Pape-Moctar (renexter)" userId="0a36763a-a853-402b-bfbe-aac1dde1ec3c" providerId="ADAL" clId="{EBCA5F6F-C509-4D84-8466-EC3182385396}" dt="2020-03-20T09:57:27.419" v="33" actId="20577"/>
          <ac:spMkLst>
            <pc:docMk/>
            <pc:sldMk cId="52124186" sldId="259"/>
            <ac:spMk id="2" creationId="{D74D3DD4-D07E-4865-8E0F-5F1B125901E0}"/>
          </ac:spMkLst>
        </pc:spChg>
        <pc:spChg chg="mod">
          <ac:chgData name="FALL Pape-Moctar (renexter)" userId="0a36763a-a853-402b-bfbe-aac1dde1ec3c" providerId="ADAL" clId="{EBCA5F6F-C509-4D84-8466-EC3182385396}" dt="2020-03-20T09:57:22.739" v="26"/>
          <ac:spMkLst>
            <pc:docMk/>
            <pc:sldMk cId="52124186" sldId="259"/>
            <ac:spMk id="3" creationId="{F3EF028C-C622-4BD7-A645-A3382FE85D1F}"/>
          </ac:spMkLst>
        </pc:spChg>
      </pc:sldChg>
      <pc:sldChg chg="modSp add">
        <pc:chgData name="FALL Pape-Moctar (renexter)" userId="0a36763a-a853-402b-bfbe-aac1dde1ec3c" providerId="ADAL" clId="{EBCA5F6F-C509-4D84-8466-EC3182385396}" dt="2020-03-20T09:58:44.652" v="51" actId="20577"/>
        <pc:sldMkLst>
          <pc:docMk/>
          <pc:sldMk cId="1179756118" sldId="260"/>
        </pc:sldMkLst>
        <pc:spChg chg="mod">
          <ac:chgData name="FALL Pape-Moctar (renexter)" userId="0a36763a-a853-402b-bfbe-aac1dde1ec3c" providerId="ADAL" clId="{EBCA5F6F-C509-4D84-8466-EC3182385396}" dt="2020-03-20T09:58:01.802" v="50" actId="20577"/>
          <ac:spMkLst>
            <pc:docMk/>
            <pc:sldMk cId="1179756118" sldId="260"/>
            <ac:spMk id="2" creationId="{54398213-D64E-46F0-8F83-90F79EAE7D3A}"/>
          </ac:spMkLst>
        </pc:spChg>
        <pc:spChg chg="mod">
          <ac:chgData name="FALL Pape-Moctar (renexter)" userId="0a36763a-a853-402b-bfbe-aac1dde1ec3c" providerId="ADAL" clId="{EBCA5F6F-C509-4D84-8466-EC3182385396}" dt="2020-03-20T09:58:44.652" v="51" actId="20577"/>
          <ac:spMkLst>
            <pc:docMk/>
            <pc:sldMk cId="1179756118" sldId="260"/>
            <ac:spMk id="3" creationId="{2A4FAE47-B9BB-416D-87C2-04BEB1B50959}"/>
          </ac:spMkLst>
        </pc:spChg>
      </pc:sldChg>
      <pc:sldChg chg="addSp delSp modSp add">
        <pc:chgData name="FALL Pape-Moctar (renexter)" userId="0a36763a-a853-402b-bfbe-aac1dde1ec3c" providerId="ADAL" clId="{EBCA5F6F-C509-4D84-8466-EC3182385396}" dt="2020-03-20T10:03:02.536" v="74" actId="20577"/>
        <pc:sldMkLst>
          <pc:docMk/>
          <pc:sldMk cId="4034764952" sldId="261"/>
        </pc:sldMkLst>
        <pc:spChg chg="mod">
          <ac:chgData name="FALL Pape-Moctar (renexter)" userId="0a36763a-a853-402b-bfbe-aac1dde1ec3c" providerId="ADAL" clId="{EBCA5F6F-C509-4D84-8466-EC3182385396}" dt="2020-03-20T10:01:47.443" v="66"/>
          <ac:spMkLst>
            <pc:docMk/>
            <pc:sldMk cId="4034764952" sldId="261"/>
            <ac:spMk id="2" creationId="{DDC41FA2-874D-40A0-9E77-2F372073CEDA}"/>
          </ac:spMkLst>
        </pc:spChg>
        <pc:spChg chg="mod">
          <ac:chgData name="FALL Pape-Moctar (renexter)" userId="0a36763a-a853-402b-bfbe-aac1dde1ec3c" providerId="ADAL" clId="{EBCA5F6F-C509-4D84-8466-EC3182385396}" dt="2020-03-20T10:03:02.536" v="74" actId="20577"/>
          <ac:spMkLst>
            <pc:docMk/>
            <pc:sldMk cId="4034764952" sldId="261"/>
            <ac:spMk id="3" creationId="{7A4F008E-CDA8-47F3-AEA9-DB108CEEEC08}"/>
          </ac:spMkLst>
        </pc:spChg>
        <pc:spChg chg="add del">
          <ac:chgData name="FALL Pape-Moctar (renexter)" userId="0a36763a-a853-402b-bfbe-aac1dde1ec3c" providerId="ADAL" clId="{EBCA5F6F-C509-4D84-8466-EC3182385396}" dt="2020-03-20T09:58:52.057" v="54"/>
          <ac:spMkLst>
            <pc:docMk/>
            <pc:sldMk cId="4034764952" sldId="261"/>
            <ac:spMk id="4" creationId="{819EE62B-DCFA-46F2-A94A-76A6EF1FE8BA}"/>
          </ac:spMkLst>
        </pc:spChg>
        <pc:spChg chg="add del">
          <ac:chgData name="FALL Pape-Moctar (renexter)" userId="0a36763a-a853-402b-bfbe-aac1dde1ec3c" providerId="ADAL" clId="{EBCA5F6F-C509-4D84-8466-EC3182385396}" dt="2020-03-20T09:58:52.057" v="54"/>
          <ac:spMkLst>
            <pc:docMk/>
            <pc:sldMk cId="4034764952" sldId="261"/>
            <ac:spMk id="5" creationId="{F1E1AD88-C97C-430E-9131-69D39D032358}"/>
          </ac:spMkLst>
        </pc:spChg>
        <pc:spChg chg="add mod">
          <ac:chgData name="FALL Pape-Moctar (renexter)" userId="0a36763a-a853-402b-bfbe-aac1dde1ec3c" providerId="ADAL" clId="{EBCA5F6F-C509-4D84-8466-EC3182385396}" dt="2020-03-20T09:59:47.302" v="60"/>
          <ac:spMkLst>
            <pc:docMk/>
            <pc:sldMk cId="4034764952" sldId="261"/>
            <ac:spMk id="6" creationId="{8ED562DB-5958-4859-B5FB-1D6CED288CBA}"/>
          </ac:spMkLst>
        </pc:spChg>
        <pc:spChg chg="add">
          <ac:chgData name="FALL Pape-Moctar (renexter)" userId="0a36763a-a853-402b-bfbe-aac1dde1ec3c" providerId="ADAL" clId="{EBCA5F6F-C509-4D84-8466-EC3182385396}" dt="2020-03-20T09:59:13.724" v="55"/>
          <ac:spMkLst>
            <pc:docMk/>
            <pc:sldMk cId="4034764952" sldId="261"/>
            <ac:spMk id="7" creationId="{CE93FB5E-52AA-43D2-ADCF-5067D4F482F5}"/>
          </ac:spMkLst>
        </pc:spChg>
      </pc:sldChg>
      <pc:sldChg chg="modSp add">
        <pc:chgData name="FALL Pape-Moctar (renexter)" userId="0a36763a-a853-402b-bfbe-aac1dde1ec3c" providerId="ADAL" clId="{EBCA5F6F-C509-4D84-8466-EC3182385396}" dt="2020-03-20T10:01:10.387" v="65"/>
        <pc:sldMkLst>
          <pc:docMk/>
          <pc:sldMk cId="3227238556" sldId="262"/>
        </pc:sldMkLst>
        <pc:spChg chg="mod">
          <ac:chgData name="FALL Pape-Moctar (renexter)" userId="0a36763a-a853-402b-bfbe-aac1dde1ec3c" providerId="ADAL" clId="{EBCA5F6F-C509-4D84-8466-EC3182385396}" dt="2020-03-20T10:01:10.387" v="65"/>
          <ac:spMkLst>
            <pc:docMk/>
            <pc:sldMk cId="3227238556" sldId="262"/>
            <ac:spMk id="2" creationId="{6BFB516B-C2BA-45D5-A9B7-FAEDF516BA3B}"/>
          </ac:spMkLst>
        </pc:spChg>
        <pc:spChg chg="mod">
          <ac:chgData name="FALL Pape-Moctar (renexter)" userId="0a36763a-a853-402b-bfbe-aac1dde1ec3c" providerId="ADAL" clId="{EBCA5F6F-C509-4D84-8466-EC3182385396}" dt="2020-03-20T10:01:08.835" v="64"/>
          <ac:spMkLst>
            <pc:docMk/>
            <pc:sldMk cId="3227238556" sldId="262"/>
            <ac:spMk id="3" creationId="{C0BA45F0-8D3B-4BC8-8805-3A9598797D7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B5F069-F167-4FAE-BF9C-787E1901564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2E1BF90-E174-4B0D-8B52-B31E7350A7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B12452C-8297-4687-9078-7764F7A37E91}"/>
              </a:ext>
            </a:extLst>
          </p:cNvPr>
          <p:cNvSpPr>
            <a:spLocks noGrp="1"/>
          </p:cNvSpPr>
          <p:nvPr>
            <p:ph type="dt" sz="half" idx="10"/>
          </p:nvPr>
        </p:nvSpPr>
        <p:spPr/>
        <p:txBody>
          <a:bodyPr/>
          <a:lstStyle/>
          <a:p>
            <a:fld id="{C6A0E499-D087-4872-B795-AA2BEC20EDEE}" type="datetimeFigureOut">
              <a:rPr lang="fr-FR" smtClean="0"/>
              <a:t>20/03/2020</a:t>
            </a:fld>
            <a:endParaRPr lang="fr-FR"/>
          </a:p>
        </p:txBody>
      </p:sp>
      <p:sp>
        <p:nvSpPr>
          <p:cNvPr id="5" name="Espace réservé du pied de page 4">
            <a:extLst>
              <a:ext uri="{FF2B5EF4-FFF2-40B4-BE49-F238E27FC236}">
                <a16:creationId xmlns:a16="http://schemas.microsoft.com/office/drawing/2014/main" id="{9AB98A5A-3978-41EF-8967-812A36DC697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D016D2E-E1C0-40A7-BCFD-59FCF8D7325B}"/>
              </a:ext>
            </a:extLst>
          </p:cNvPr>
          <p:cNvSpPr>
            <a:spLocks noGrp="1"/>
          </p:cNvSpPr>
          <p:nvPr>
            <p:ph type="sldNum" sz="quarter" idx="12"/>
          </p:nvPr>
        </p:nvSpPr>
        <p:spPr/>
        <p:txBody>
          <a:bodyPr/>
          <a:lstStyle/>
          <a:p>
            <a:fld id="{44CBBF86-F2EA-4411-A737-EC6E3954D262}" type="slidenum">
              <a:rPr lang="fr-FR" smtClean="0"/>
              <a:t>‹N°›</a:t>
            </a:fld>
            <a:endParaRPr lang="fr-FR"/>
          </a:p>
        </p:txBody>
      </p:sp>
    </p:spTree>
    <p:extLst>
      <p:ext uri="{BB962C8B-B14F-4D97-AF65-F5344CB8AC3E}">
        <p14:creationId xmlns:p14="http://schemas.microsoft.com/office/powerpoint/2010/main" val="4245874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9956CF-93C8-43F7-9935-689DAB53A9E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8369D58-3B40-4101-9C99-429D3FB9ECD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3BE9040-AADB-4A39-8947-933242D539C0}"/>
              </a:ext>
            </a:extLst>
          </p:cNvPr>
          <p:cNvSpPr>
            <a:spLocks noGrp="1"/>
          </p:cNvSpPr>
          <p:nvPr>
            <p:ph type="dt" sz="half" idx="10"/>
          </p:nvPr>
        </p:nvSpPr>
        <p:spPr/>
        <p:txBody>
          <a:bodyPr/>
          <a:lstStyle/>
          <a:p>
            <a:fld id="{C6A0E499-D087-4872-B795-AA2BEC20EDEE}" type="datetimeFigureOut">
              <a:rPr lang="fr-FR" smtClean="0"/>
              <a:t>20/03/2020</a:t>
            </a:fld>
            <a:endParaRPr lang="fr-FR"/>
          </a:p>
        </p:txBody>
      </p:sp>
      <p:sp>
        <p:nvSpPr>
          <p:cNvPr id="5" name="Espace réservé du pied de page 4">
            <a:extLst>
              <a:ext uri="{FF2B5EF4-FFF2-40B4-BE49-F238E27FC236}">
                <a16:creationId xmlns:a16="http://schemas.microsoft.com/office/drawing/2014/main" id="{D4A1CBC3-BC71-462D-8459-B963605DC3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B26522A-FD7D-455B-8E90-CB7FD411F0A9}"/>
              </a:ext>
            </a:extLst>
          </p:cNvPr>
          <p:cNvSpPr>
            <a:spLocks noGrp="1"/>
          </p:cNvSpPr>
          <p:nvPr>
            <p:ph type="sldNum" sz="quarter" idx="12"/>
          </p:nvPr>
        </p:nvSpPr>
        <p:spPr/>
        <p:txBody>
          <a:bodyPr/>
          <a:lstStyle/>
          <a:p>
            <a:fld id="{44CBBF86-F2EA-4411-A737-EC6E3954D262}" type="slidenum">
              <a:rPr lang="fr-FR" smtClean="0"/>
              <a:t>‹N°›</a:t>
            </a:fld>
            <a:endParaRPr lang="fr-FR"/>
          </a:p>
        </p:txBody>
      </p:sp>
    </p:spTree>
    <p:extLst>
      <p:ext uri="{BB962C8B-B14F-4D97-AF65-F5344CB8AC3E}">
        <p14:creationId xmlns:p14="http://schemas.microsoft.com/office/powerpoint/2010/main" val="92968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325AFEB-5646-41A0-9812-A3427143CCC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0B7200D-9659-4354-ACC0-64A3D3A716E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C1E9136-D24F-4562-B0DB-654D15B175D2}"/>
              </a:ext>
            </a:extLst>
          </p:cNvPr>
          <p:cNvSpPr>
            <a:spLocks noGrp="1"/>
          </p:cNvSpPr>
          <p:nvPr>
            <p:ph type="dt" sz="half" idx="10"/>
          </p:nvPr>
        </p:nvSpPr>
        <p:spPr/>
        <p:txBody>
          <a:bodyPr/>
          <a:lstStyle/>
          <a:p>
            <a:fld id="{C6A0E499-D087-4872-B795-AA2BEC20EDEE}" type="datetimeFigureOut">
              <a:rPr lang="fr-FR" smtClean="0"/>
              <a:t>20/03/2020</a:t>
            </a:fld>
            <a:endParaRPr lang="fr-FR"/>
          </a:p>
        </p:txBody>
      </p:sp>
      <p:sp>
        <p:nvSpPr>
          <p:cNvPr id="5" name="Espace réservé du pied de page 4">
            <a:extLst>
              <a:ext uri="{FF2B5EF4-FFF2-40B4-BE49-F238E27FC236}">
                <a16:creationId xmlns:a16="http://schemas.microsoft.com/office/drawing/2014/main" id="{2581B796-7D87-41E4-A74E-7655C530986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4784CA-2D6F-4506-9AEE-3954D9DD1A6D}"/>
              </a:ext>
            </a:extLst>
          </p:cNvPr>
          <p:cNvSpPr>
            <a:spLocks noGrp="1"/>
          </p:cNvSpPr>
          <p:nvPr>
            <p:ph type="sldNum" sz="quarter" idx="12"/>
          </p:nvPr>
        </p:nvSpPr>
        <p:spPr/>
        <p:txBody>
          <a:bodyPr/>
          <a:lstStyle/>
          <a:p>
            <a:fld id="{44CBBF86-F2EA-4411-A737-EC6E3954D262}" type="slidenum">
              <a:rPr lang="fr-FR" smtClean="0"/>
              <a:t>‹N°›</a:t>
            </a:fld>
            <a:endParaRPr lang="fr-FR"/>
          </a:p>
        </p:txBody>
      </p:sp>
    </p:spTree>
    <p:extLst>
      <p:ext uri="{BB962C8B-B14F-4D97-AF65-F5344CB8AC3E}">
        <p14:creationId xmlns:p14="http://schemas.microsoft.com/office/powerpoint/2010/main" val="170189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52ABB3-1CE9-4569-AA33-B1C3378F0A9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8D96334-B9B5-424C-9B00-B468933D8E2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5C6BEC1-C8F0-4EDF-B3BA-1C93ED33934F}"/>
              </a:ext>
            </a:extLst>
          </p:cNvPr>
          <p:cNvSpPr>
            <a:spLocks noGrp="1"/>
          </p:cNvSpPr>
          <p:nvPr>
            <p:ph type="dt" sz="half" idx="10"/>
          </p:nvPr>
        </p:nvSpPr>
        <p:spPr/>
        <p:txBody>
          <a:bodyPr/>
          <a:lstStyle/>
          <a:p>
            <a:fld id="{C6A0E499-D087-4872-B795-AA2BEC20EDEE}" type="datetimeFigureOut">
              <a:rPr lang="fr-FR" smtClean="0"/>
              <a:t>20/03/2020</a:t>
            </a:fld>
            <a:endParaRPr lang="fr-FR"/>
          </a:p>
        </p:txBody>
      </p:sp>
      <p:sp>
        <p:nvSpPr>
          <p:cNvPr id="5" name="Espace réservé du pied de page 4">
            <a:extLst>
              <a:ext uri="{FF2B5EF4-FFF2-40B4-BE49-F238E27FC236}">
                <a16:creationId xmlns:a16="http://schemas.microsoft.com/office/drawing/2014/main" id="{7A4FABE6-9C00-4B57-BE5C-9D647588F9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94253FC-55C0-442D-8E9A-A186F3C1EB03}"/>
              </a:ext>
            </a:extLst>
          </p:cNvPr>
          <p:cNvSpPr>
            <a:spLocks noGrp="1"/>
          </p:cNvSpPr>
          <p:nvPr>
            <p:ph type="sldNum" sz="quarter" idx="12"/>
          </p:nvPr>
        </p:nvSpPr>
        <p:spPr/>
        <p:txBody>
          <a:bodyPr/>
          <a:lstStyle/>
          <a:p>
            <a:fld id="{44CBBF86-F2EA-4411-A737-EC6E3954D262}" type="slidenum">
              <a:rPr lang="fr-FR" smtClean="0"/>
              <a:t>‹N°›</a:t>
            </a:fld>
            <a:endParaRPr lang="fr-FR"/>
          </a:p>
        </p:txBody>
      </p:sp>
    </p:spTree>
    <p:extLst>
      <p:ext uri="{BB962C8B-B14F-4D97-AF65-F5344CB8AC3E}">
        <p14:creationId xmlns:p14="http://schemas.microsoft.com/office/powerpoint/2010/main" val="229391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CC3E91-260F-4B11-94FB-FF8752A1F8F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8B5B209-F4CA-4AF6-B10A-DE32475C2E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BBE780C-D8EB-499A-BF4E-B30C750A30AE}"/>
              </a:ext>
            </a:extLst>
          </p:cNvPr>
          <p:cNvSpPr>
            <a:spLocks noGrp="1"/>
          </p:cNvSpPr>
          <p:nvPr>
            <p:ph type="dt" sz="half" idx="10"/>
          </p:nvPr>
        </p:nvSpPr>
        <p:spPr/>
        <p:txBody>
          <a:bodyPr/>
          <a:lstStyle/>
          <a:p>
            <a:fld id="{C6A0E499-D087-4872-B795-AA2BEC20EDEE}" type="datetimeFigureOut">
              <a:rPr lang="fr-FR" smtClean="0"/>
              <a:t>20/03/2020</a:t>
            </a:fld>
            <a:endParaRPr lang="fr-FR"/>
          </a:p>
        </p:txBody>
      </p:sp>
      <p:sp>
        <p:nvSpPr>
          <p:cNvPr id="5" name="Espace réservé du pied de page 4">
            <a:extLst>
              <a:ext uri="{FF2B5EF4-FFF2-40B4-BE49-F238E27FC236}">
                <a16:creationId xmlns:a16="http://schemas.microsoft.com/office/drawing/2014/main" id="{C9CEF528-2C42-4B18-BC2B-BBD96C797C9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E9FF3AB-08EB-47B7-91DF-56BE0B4A9314}"/>
              </a:ext>
            </a:extLst>
          </p:cNvPr>
          <p:cNvSpPr>
            <a:spLocks noGrp="1"/>
          </p:cNvSpPr>
          <p:nvPr>
            <p:ph type="sldNum" sz="quarter" idx="12"/>
          </p:nvPr>
        </p:nvSpPr>
        <p:spPr/>
        <p:txBody>
          <a:bodyPr/>
          <a:lstStyle/>
          <a:p>
            <a:fld id="{44CBBF86-F2EA-4411-A737-EC6E3954D262}" type="slidenum">
              <a:rPr lang="fr-FR" smtClean="0"/>
              <a:t>‹N°›</a:t>
            </a:fld>
            <a:endParaRPr lang="fr-FR"/>
          </a:p>
        </p:txBody>
      </p:sp>
    </p:spTree>
    <p:extLst>
      <p:ext uri="{BB962C8B-B14F-4D97-AF65-F5344CB8AC3E}">
        <p14:creationId xmlns:p14="http://schemas.microsoft.com/office/powerpoint/2010/main" val="421310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153CAC-ACC9-4633-B097-BC6DFC3D57F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646C98F-17C1-4655-AE7C-1E3071F32D2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6760EFA-6BB3-436F-9636-BCBDB5615FC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26DB905-DD77-4F22-A6BE-0190DFBEA428}"/>
              </a:ext>
            </a:extLst>
          </p:cNvPr>
          <p:cNvSpPr>
            <a:spLocks noGrp="1"/>
          </p:cNvSpPr>
          <p:nvPr>
            <p:ph type="dt" sz="half" idx="10"/>
          </p:nvPr>
        </p:nvSpPr>
        <p:spPr/>
        <p:txBody>
          <a:bodyPr/>
          <a:lstStyle/>
          <a:p>
            <a:fld id="{C6A0E499-D087-4872-B795-AA2BEC20EDEE}" type="datetimeFigureOut">
              <a:rPr lang="fr-FR" smtClean="0"/>
              <a:t>20/03/2020</a:t>
            </a:fld>
            <a:endParaRPr lang="fr-FR"/>
          </a:p>
        </p:txBody>
      </p:sp>
      <p:sp>
        <p:nvSpPr>
          <p:cNvPr id="6" name="Espace réservé du pied de page 5">
            <a:extLst>
              <a:ext uri="{FF2B5EF4-FFF2-40B4-BE49-F238E27FC236}">
                <a16:creationId xmlns:a16="http://schemas.microsoft.com/office/drawing/2014/main" id="{EFE8294E-7E33-4230-BE07-6F9BEC9EC26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729C476-715A-419D-8CC7-C598DAAF1FED}"/>
              </a:ext>
            </a:extLst>
          </p:cNvPr>
          <p:cNvSpPr>
            <a:spLocks noGrp="1"/>
          </p:cNvSpPr>
          <p:nvPr>
            <p:ph type="sldNum" sz="quarter" idx="12"/>
          </p:nvPr>
        </p:nvSpPr>
        <p:spPr/>
        <p:txBody>
          <a:bodyPr/>
          <a:lstStyle/>
          <a:p>
            <a:fld id="{44CBBF86-F2EA-4411-A737-EC6E3954D262}" type="slidenum">
              <a:rPr lang="fr-FR" smtClean="0"/>
              <a:t>‹N°›</a:t>
            </a:fld>
            <a:endParaRPr lang="fr-FR"/>
          </a:p>
        </p:txBody>
      </p:sp>
    </p:spTree>
    <p:extLst>
      <p:ext uri="{BB962C8B-B14F-4D97-AF65-F5344CB8AC3E}">
        <p14:creationId xmlns:p14="http://schemas.microsoft.com/office/powerpoint/2010/main" val="3312712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639B18-355F-4310-AF88-1F505EF314E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9AAD271-484C-4EDC-8425-03F4C4D901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4AE5ED1-26BE-4C1F-92D4-2C313BF4590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96E7575-38A2-4D6E-AD87-DE0219A0DB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5DA7C82-52BC-429B-BC11-1E1E16E554C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95D8237-CB4C-4015-BA20-FAFFE45A038B}"/>
              </a:ext>
            </a:extLst>
          </p:cNvPr>
          <p:cNvSpPr>
            <a:spLocks noGrp="1"/>
          </p:cNvSpPr>
          <p:nvPr>
            <p:ph type="dt" sz="half" idx="10"/>
          </p:nvPr>
        </p:nvSpPr>
        <p:spPr/>
        <p:txBody>
          <a:bodyPr/>
          <a:lstStyle/>
          <a:p>
            <a:fld id="{C6A0E499-D087-4872-B795-AA2BEC20EDEE}" type="datetimeFigureOut">
              <a:rPr lang="fr-FR" smtClean="0"/>
              <a:t>20/03/2020</a:t>
            </a:fld>
            <a:endParaRPr lang="fr-FR"/>
          </a:p>
        </p:txBody>
      </p:sp>
      <p:sp>
        <p:nvSpPr>
          <p:cNvPr id="8" name="Espace réservé du pied de page 7">
            <a:extLst>
              <a:ext uri="{FF2B5EF4-FFF2-40B4-BE49-F238E27FC236}">
                <a16:creationId xmlns:a16="http://schemas.microsoft.com/office/drawing/2014/main" id="{3B995936-C37C-467D-A345-310E2420ED8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DFCA319-DC33-4E42-8C7C-4CB183FB8845}"/>
              </a:ext>
            </a:extLst>
          </p:cNvPr>
          <p:cNvSpPr>
            <a:spLocks noGrp="1"/>
          </p:cNvSpPr>
          <p:nvPr>
            <p:ph type="sldNum" sz="quarter" idx="12"/>
          </p:nvPr>
        </p:nvSpPr>
        <p:spPr/>
        <p:txBody>
          <a:bodyPr/>
          <a:lstStyle/>
          <a:p>
            <a:fld id="{44CBBF86-F2EA-4411-A737-EC6E3954D262}" type="slidenum">
              <a:rPr lang="fr-FR" smtClean="0"/>
              <a:t>‹N°›</a:t>
            </a:fld>
            <a:endParaRPr lang="fr-FR"/>
          </a:p>
        </p:txBody>
      </p:sp>
    </p:spTree>
    <p:extLst>
      <p:ext uri="{BB962C8B-B14F-4D97-AF65-F5344CB8AC3E}">
        <p14:creationId xmlns:p14="http://schemas.microsoft.com/office/powerpoint/2010/main" val="3309893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382F12-7C38-419B-9681-956AD9DFC8C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A49E9CD-DF12-4F7E-8DC6-E6E4ECC403B2}"/>
              </a:ext>
            </a:extLst>
          </p:cNvPr>
          <p:cNvSpPr>
            <a:spLocks noGrp="1"/>
          </p:cNvSpPr>
          <p:nvPr>
            <p:ph type="dt" sz="half" idx="10"/>
          </p:nvPr>
        </p:nvSpPr>
        <p:spPr/>
        <p:txBody>
          <a:bodyPr/>
          <a:lstStyle/>
          <a:p>
            <a:fld id="{C6A0E499-D087-4872-B795-AA2BEC20EDEE}" type="datetimeFigureOut">
              <a:rPr lang="fr-FR" smtClean="0"/>
              <a:t>20/03/2020</a:t>
            </a:fld>
            <a:endParaRPr lang="fr-FR"/>
          </a:p>
        </p:txBody>
      </p:sp>
      <p:sp>
        <p:nvSpPr>
          <p:cNvPr id="4" name="Espace réservé du pied de page 3">
            <a:extLst>
              <a:ext uri="{FF2B5EF4-FFF2-40B4-BE49-F238E27FC236}">
                <a16:creationId xmlns:a16="http://schemas.microsoft.com/office/drawing/2014/main" id="{E855D2DD-F7D6-43EA-A614-3FFBC56514C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86000A7-2EB7-4CE5-B417-C85B4CAF066A}"/>
              </a:ext>
            </a:extLst>
          </p:cNvPr>
          <p:cNvSpPr>
            <a:spLocks noGrp="1"/>
          </p:cNvSpPr>
          <p:nvPr>
            <p:ph type="sldNum" sz="quarter" idx="12"/>
          </p:nvPr>
        </p:nvSpPr>
        <p:spPr/>
        <p:txBody>
          <a:bodyPr/>
          <a:lstStyle/>
          <a:p>
            <a:fld id="{44CBBF86-F2EA-4411-A737-EC6E3954D262}" type="slidenum">
              <a:rPr lang="fr-FR" smtClean="0"/>
              <a:t>‹N°›</a:t>
            </a:fld>
            <a:endParaRPr lang="fr-FR"/>
          </a:p>
        </p:txBody>
      </p:sp>
    </p:spTree>
    <p:extLst>
      <p:ext uri="{BB962C8B-B14F-4D97-AF65-F5344CB8AC3E}">
        <p14:creationId xmlns:p14="http://schemas.microsoft.com/office/powerpoint/2010/main" val="2794201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4D9543A-34C0-4A25-AFDF-253048975DF4}"/>
              </a:ext>
            </a:extLst>
          </p:cNvPr>
          <p:cNvSpPr>
            <a:spLocks noGrp="1"/>
          </p:cNvSpPr>
          <p:nvPr>
            <p:ph type="dt" sz="half" idx="10"/>
          </p:nvPr>
        </p:nvSpPr>
        <p:spPr/>
        <p:txBody>
          <a:bodyPr/>
          <a:lstStyle/>
          <a:p>
            <a:fld id="{C6A0E499-D087-4872-B795-AA2BEC20EDEE}" type="datetimeFigureOut">
              <a:rPr lang="fr-FR" smtClean="0"/>
              <a:t>20/03/2020</a:t>
            </a:fld>
            <a:endParaRPr lang="fr-FR"/>
          </a:p>
        </p:txBody>
      </p:sp>
      <p:sp>
        <p:nvSpPr>
          <p:cNvPr id="3" name="Espace réservé du pied de page 2">
            <a:extLst>
              <a:ext uri="{FF2B5EF4-FFF2-40B4-BE49-F238E27FC236}">
                <a16:creationId xmlns:a16="http://schemas.microsoft.com/office/drawing/2014/main" id="{2896AD4F-98D9-45BD-9F60-1A0AC49A828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D77B05A-29C6-4D5A-95E8-EE645C149EFD}"/>
              </a:ext>
            </a:extLst>
          </p:cNvPr>
          <p:cNvSpPr>
            <a:spLocks noGrp="1"/>
          </p:cNvSpPr>
          <p:nvPr>
            <p:ph type="sldNum" sz="quarter" idx="12"/>
          </p:nvPr>
        </p:nvSpPr>
        <p:spPr/>
        <p:txBody>
          <a:bodyPr/>
          <a:lstStyle/>
          <a:p>
            <a:fld id="{44CBBF86-F2EA-4411-A737-EC6E3954D262}" type="slidenum">
              <a:rPr lang="fr-FR" smtClean="0"/>
              <a:t>‹N°›</a:t>
            </a:fld>
            <a:endParaRPr lang="fr-FR"/>
          </a:p>
        </p:txBody>
      </p:sp>
    </p:spTree>
    <p:extLst>
      <p:ext uri="{BB962C8B-B14F-4D97-AF65-F5344CB8AC3E}">
        <p14:creationId xmlns:p14="http://schemas.microsoft.com/office/powerpoint/2010/main" val="3322004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933AD6-EFFC-4E38-926E-5217F6EB2B3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45D7B60-291A-41C0-B7A1-2CDBC63B1E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8D68C38-4189-4E6F-9858-F38EA4B553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2B577DB-96FF-4418-99AF-55012097C26E}"/>
              </a:ext>
            </a:extLst>
          </p:cNvPr>
          <p:cNvSpPr>
            <a:spLocks noGrp="1"/>
          </p:cNvSpPr>
          <p:nvPr>
            <p:ph type="dt" sz="half" idx="10"/>
          </p:nvPr>
        </p:nvSpPr>
        <p:spPr/>
        <p:txBody>
          <a:bodyPr/>
          <a:lstStyle/>
          <a:p>
            <a:fld id="{C6A0E499-D087-4872-B795-AA2BEC20EDEE}" type="datetimeFigureOut">
              <a:rPr lang="fr-FR" smtClean="0"/>
              <a:t>20/03/2020</a:t>
            </a:fld>
            <a:endParaRPr lang="fr-FR"/>
          </a:p>
        </p:txBody>
      </p:sp>
      <p:sp>
        <p:nvSpPr>
          <p:cNvPr id="6" name="Espace réservé du pied de page 5">
            <a:extLst>
              <a:ext uri="{FF2B5EF4-FFF2-40B4-BE49-F238E27FC236}">
                <a16:creationId xmlns:a16="http://schemas.microsoft.com/office/drawing/2014/main" id="{933039D1-DFE8-409D-AF21-EECD2F986DB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3174EFF-A99C-4164-A068-A284D8617EE7}"/>
              </a:ext>
            </a:extLst>
          </p:cNvPr>
          <p:cNvSpPr>
            <a:spLocks noGrp="1"/>
          </p:cNvSpPr>
          <p:nvPr>
            <p:ph type="sldNum" sz="quarter" idx="12"/>
          </p:nvPr>
        </p:nvSpPr>
        <p:spPr/>
        <p:txBody>
          <a:bodyPr/>
          <a:lstStyle/>
          <a:p>
            <a:fld id="{44CBBF86-F2EA-4411-A737-EC6E3954D262}" type="slidenum">
              <a:rPr lang="fr-FR" smtClean="0"/>
              <a:t>‹N°›</a:t>
            </a:fld>
            <a:endParaRPr lang="fr-FR"/>
          </a:p>
        </p:txBody>
      </p:sp>
    </p:spTree>
    <p:extLst>
      <p:ext uri="{BB962C8B-B14F-4D97-AF65-F5344CB8AC3E}">
        <p14:creationId xmlns:p14="http://schemas.microsoft.com/office/powerpoint/2010/main" val="1939528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934998-58A2-42AA-B766-2CBBF45E9C7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8CB62E4-B8D2-4F22-98D7-8D5162D0D6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538E18C-C501-4827-8E8E-A7F4182FC6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1C2B503-6A4B-4EB7-8B9C-F953ADA0F3C1}"/>
              </a:ext>
            </a:extLst>
          </p:cNvPr>
          <p:cNvSpPr>
            <a:spLocks noGrp="1"/>
          </p:cNvSpPr>
          <p:nvPr>
            <p:ph type="dt" sz="half" idx="10"/>
          </p:nvPr>
        </p:nvSpPr>
        <p:spPr/>
        <p:txBody>
          <a:bodyPr/>
          <a:lstStyle/>
          <a:p>
            <a:fld id="{C6A0E499-D087-4872-B795-AA2BEC20EDEE}" type="datetimeFigureOut">
              <a:rPr lang="fr-FR" smtClean="0"/>
              <a:t>20/03/2020</a:t>
            </a:fld>
            <a:endParaRPr lang="fr-FR"/>
          </a:p>
        </p:txBody>
      </p:sp>
      <p:sp>
        <p:nvSpPr>
          <p:cNvPr id="6" name="Espace réservé du pied de page 5">
            <a:extLst>
              <a:ext uri="{FF2B5EF4-FFF2-40B4-BE49-F238E27FC236}">
                <a16:creationId xmlns:a16="http://schemas.microsoft.com/office/drawing/2014/main" id="{094C3730-7857-49B9-A794-72E921B91C2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BFB8180-7B1C-4E6C-A064-6AF3A2659391}"/>
              </a:ext>
            </a:extLst>
          </p:cNvPr>
          <p:cNvSpPr>
            <a:spLocks noGrp="1"/>
          </p:cNvSpPr>
          <p:nvPr>
            <p:ph type="sldNum" sz="quarter" idx="12"/>
          </p:nvPr>
        </p:nvSpPr>
        <p:spPr/>
        <p:txBody>
          <a:bodyPr/>
          <a:lstStyle/>
          <a:p>
            <a:fld id="{44CBBF86-F2EA-4411-A737-EC6E3954D262}" type="slidenum">
              <a:rPr lang="fr-FR" smtClean="0"/>
              <a:t>‹N°›</a:t>
            </a:fld>
            <a:endParaRPr lang="fr-FR"/>
          </a:p>
        </p:txBody>
      </p:sp>
    </p:spTree>
    <p:extLst>
      <p:ext uri="{BB962C8B-B14F-4D97-AF65-F5344CB8AC3E}">
        <p14:creationId xmlns:p14="http://schemas.microsoft.com/office/powerpoint/2010/main" val="154462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C58D71D-42C9-4C68-8EC3-AF5725BC2A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0C92FF7-1949-474A-8B75-3CA12AB7F6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6F46F34-5EE0-433D-BD12-A3475C035B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A0E499-D087-4872-B795-AA2BEC20EDEE}" type="datetimeFigureOut">
              <a:rPr lang="fr-FR" smtClean="0"/>
              <a:t>20/03/2020</a:t>
            </a:fld>
            <a:endParaRPr lang="fr-FR"/>
          </a:p>
        </p:txBody>
      </p:sp>
      <p:sp>
        <p:nvSpPr>
          <p:cNvPr id="5" name="Espace réservé du pied de page 4">
            <a:extLst>
              <a:ext uri="{FF2B5EF4-FFF2-40B4-BE49-F238E27FC236}">
                <a16:creationId xmlns:a16="http://schemas.microsoft.com/office/drawing/2014/main" id="{81532603-8257-4749-858E-4D4312DB0B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6E7B1B3-0508-4932-BFBE-72CA306077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BBF86-F2EA-4411-A737-EC6E3954D262}" type="slidenum">
              <a:rPr lang="fr-FR" smtClean="0"/>
              <a:t>‹N°›</a:t>
            </a:fld>
            <a:endParaRPr lang="fr-FR"/>
          </a:p>
        </p:txBody>
      </p:sp>
      <p:sp>
        <p:nvSpPr>
          <p:cNvPr id="7" name="MSIPCMContentMarking" descr="{&quot;HashCode&quot;:-424964394,&quot;Placement&quot;:&quot;Footer&quot;,&quot;Top&quot;:520.3781,&quot;Left&quot;:874.774353,&quot;SlideWidth&quot;:960,&quot;SlideHeight&quot;:540}">
            <a:extLst>
              <a:ext uri="{FF2B5EF4-FFF2-40B4-BE49-F238E27FC236}">
                <a16:creationId xmlns:a16="http://schemas.microsoft.com/office/drawing/2014/main" id="{ECFAA33D-F699-4E85-B086-2571D92CF2EA}"/>
              </a:ext>
            </a:extLst>
          </p:cNvPr>
          <p:cNvSpPr txBox="1"/>
          <p:nvPr userDrawn="1"/>
        </p:nvSpPr>
        <p:spPr>
          <a:xfrm>
            <a:off x="11109634" y="6608802"/>
            <a:ext cx="1082366" cy="249198"/>
          </a:xfrm>
          <a:prstGeom prst="rect">
            <a:avLst/>
          </a:prstGeom>
          <a:noFill/>
        </p:spPr>
        <p:txBody>
          <a:bodyPr vert="horz" wrap="square" lIns="0" tIns="0" rIns="0" bIns="0" rtlCol="0" anchor="ctr" anchorCtr="1">
            <a:spAutoFit/>
          </a:bodyPr>
          <a:lstStyle/>
          <a:p>
            <a:pPr algn="r">
              <a:spcBef>
                <a:spcPts val="0"/>
              </a:spcBef>
              <a:spcAft>
                <a:spcPts val="0"/>
              </a:spcAft>
            </a:pPr>
            <a:r>
              <a:rPr lang="fr-FR" sz="1000">
                <a:solidFill>
                  <a:srgbClr val="000000"/>
                </a:solidFill>
                <a:latin typeface="Arial" panose="020B0604020202020204" pitchFamily="34" charset="0"/>
              </a:rPr>
              <a:t>Confidential C</a:t>
            </a:r>
          </a:p>
        </p:txBody>
      </p:sp>
    </p:spTree>
    <p:extLst>
      <p:ext uri="{BB962C8B-B14F-4D97-AF65-F5344CB8AC3E}">
        <p14:creationId xmlns:p14="http://schemas.microsoft.com/office/powerpoint/2010/main" val="3157365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FBDA39-1360-47FE-A3FC-6544D20DF9D6}"/>
              </a:ext>
            </a:extLst>
          </p:cNvPr>
          <p:cNvSpPr>
            <a:spLocks noGrp="1"/>
          </p:cNvSpPr>
          <p:nvPr>
            <p:ph type="ctrTitle"/>
          </p:nvPr>
        </p:nvSpPr>
        <p:spPr/>
        <p:txBody>
          <a:bodyPr/>
          <a:lstStyle/>
          <a:p>
            <a:r>
              <a:rPr lang="fr-FR" dirty="0" err="1"/>
              <a:t>Wampserver</a:t>
            </a:r>
            <a:r>
              <a:rPr lang="fr-FR" dirty="0"/>
              <a:t> 	</a:t>
            </a:r>
          </a:p>
        </p:txBody>
      </p:sp>
      <p:sp>
        <p:nvSpPr>
          <p:cNvPr id="3" name="Sous-titre 2">
            <a:extLst>
              <a:ext uri="{FF2B5EF4-FFF2-40B4-BE49-F238E27FC236}">
                <a16:creationId xmlns:a16="http://schemas.microsoft.com/office/drawing/2014/main" id="{B479E090-6436-4BCA-A81E-A8013AD24F8D}"/>
              </a:ext>
            </a:extLst>
          </p:cNvPr>
          <p:cNvSpPr>
            <a:spLocks noGrp="1"/>
          </p:cNvSpPr>
          <p:nvPr>
            <p:ph type="subTitle" idx="1"/>
          </p:nvPr>
        </p:nvSpPr>
        <p:spPr/>
        <p:txBody>
          <a:bodyPr/>
          <a:lstStyle/>
          <a:p>
            <a:r>
              <a:rPr lang="fr-FR" dirty="0"/>
              <a:t>Apache – MySQL – PHP</a:t>
            </a:r>
          </a:p>
        </p:txBody>
      </p:sp>
    </p:spTree>
    <p:extLst>
      <p:ext uri="{BB962C8B-B14F-4D97-AF65-F5344CB8AC3E}">
        <p14:creationId xmlns:p14="http://schemas.microsoft.com/office/powerpoint/2010/main" val="3123654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398213-D64E-46F0-8F83-90F79EAE7D3A}"/>
              </a:ext>
            </a:extLst>
          </p:cNvPr>
          <p:cNvSpPr>
            <a:spLocks noGrp="1"/>
          </p:cNvSpPr>
          <p:nvPr>
            <p:ph type="title"/>
          </p:nvPr>
        </p:nvSpPr>
        <p:spPr/>
        <p:txBody>
          <a:bodyPr/>
          <a:lstStyle/>
          <a:p>
            <a:r>
              <a:rPr lang="fr-FR" dirty="0"/>
              <a:t>Site Dynamique</a:t>
            </a:r>
          </a:p>
        </p:txBody>
      </p:sp>
      <p:sp>
        <p:nvSpPr>
          <p:cNvPr id="3" name="Espace réservé du contenu 2">
            <a:extLst>
              <a:ext uri="{FF2B5EF4-FFF2-40B4-BE49-F238E27FC236}">
                <a16:creationId xmlns:a16="http://schemas.microsoft.com/office/drawing/2014/main" id="{2A4FAE47-B9BB-416D-87C2-04BEB1B50959}"/>
              </a:ext>
            </a:extLst>
          </p:cNvPr>
          <p:cNvSpPr>
            <a:spLocks noGrp="1"/>
          </p:cNvSpPr>
          <p:nvPr>
            <p:ph idx="1"/>
          </p:nvPr>
        </p:nvSpPr>
        <p:spPr/>
        <p:txBody>
          <a:bodyPr/>
          <a:lstStyle/>
          <a:p>
            <a:r>
              <a:rPr lang="fr-FR" dirty="0"/>
              <a:t>Pour que votre ordinateur puisse lire du PHP, il faut qu'il se comporte comme un serveur. Rassurez-vous, vous n'avez pas besoin d'acheter une machine spéciale pour cela : il suffit simplement d'installer les mêmes programmes que ceux que l'on trouve sur les serveurs qui délivrent les sites web aux internautes.</a:t>
            </a:r>
          </a:p>
          <a:p>
            <a:pPr marL="0" indent="0">
              <a:buNone/>
            </a:pPr>
            <a:endParaRPr lang="fr-FR" dirty="0"/>
          </a:p>
        </p:txBody>
      </p:sp>
    </p:spTree>
    <p:extLst>
      <p:ext uri="{BB962C8B-B14F-4D97-AF65-F5344CB8AC3E}">
        <p14:creationId xmlns:p14="http://schemas.microsoft.com/office/powerpoint/2010/main" val="1179756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C41FA2-874D-40A0-9E77-2F372073CEDA}"/>
              </a:ext>
            </a:extLst>
          </p:cNvPr>
          <p:cNvSpPr>
            <a:spLocks noGrp="1"/>
          </p:cNvSpPr>
          <p:nvPr>
            <p:ph type="title"/>
          </p:nvPr>
        </p:nvSpPr>
        <p:spPr/>
        <p:txBody>
          <a:bodyPr/>
          <a:lstStyle/>
          <a:p>
            <a:r>
              <a:rPr lang="fr-FR" dirty="0"/>
              <a:t>Ces programmes dont nous allons avoir besoin, quels sont-ils ?</a:t>
            </a:r>
          </a:p>
        </p:txBody>
      </p:sp>
      <p:sp>
        <p:nvSpPr>
          <p:cNvPr id="3" name="Espace réservé du contenu 2">
            <a:extLst>
              <a:ext uri="{FF2B5EF4-FFF2-40B4-BE49-F238E27FC236}">
                <a16:creationId xmlns:a16="http://schemas.microsoft.com/office/drawing/2014/main" id="{7A4F008E-CDA8-47F3-AEA9-DB108CEEEC08}"/>
              </a:ext>
            </a:extLst>
          </p:cNvPr>
          <p:cNvSpPr>
            <a:spLocks noGrp="1"/>
          </p:cNvSpPr>
          <p:nvPr>
            <p:ph idx="1"/>
          </p:nvPr>
        </p:nvSpPr>
        <p:spPr/>
        <p:txBody>
          <a:bodyPr/>
          <a:lstStyle/>
          <a:p>
            <a:pPr marL="0" lvl="0" indent="0" eaLnBrk="0" fontAlgn="base" hangingPunct="0">
              <a:lnSpc>
                <a:spcPct val="100000"/>
              </a:lnSpc>
              <a:spcBef>
                <a:spcPct val="0"/>
              </a:spcBef>
              <a:spcAft>
                <a:spcPct val="0"/>
              </a:spcAft>
              <a:buNone/>
            </a:pPr>
            <a:r>
              <a:rPr lang="fr-FR" altLang="fr-FR" dirty="0">
                <a:latin typeface="Montserrat"/>
              </a:rPr>
              <a:t>Tous ces éléments qui vont nous aider à créer notre site dynamique sont libres et gratuits. Certes, il en existe d'autres (parfois payants),</a:t>
            </a:r>
          </a:p>
          <a:p>
            <a:pPr marL="0" lvl="0" indent="0" eaLnBrk="0" fontAlgn="base" hangingPunct="0">
              <a:lnSpc>
                <a:spcPct val="100000"/>
              </a:lnSpc>
              <a:spcBef>
                <a:spcPct val="0"/>
              </a:spcBef>
              <a:spcAft>
                <a:spcPct val="0"/>
              </a:spcAft>
              <a:buNone/>
            </a:pPr>
            <a:r>
              <a:rPr lang="fr-FR" altLang="fr-FR" dirty="0">
                <a:latin typeface="Montserrat"/>
              </a:rPr>
              <a:t> mais la combinaison Apache + PHP + MySQL est la plus courante sur les serveurs web, </a:t>
            </a:r>
          </a:p>
          <a:p>
            <a:pPr marL="0" lvl="0" indent="0" eaLnBrk="0" fontAlgn="base" hangingPunct="0">
              <a:lnSpc>
                <a:spcPct val="100000"/>
              </a:lnSpc>
              <a:spcBef>
                <a:spcPct val="0"/>
              </a:spcBef>
              <a:spcAft>
                <a:spcPct val="0"/>
              </a:spcAft>
              <a:buNone/>
            </a:pPr>
            <a:r>
              <a:rPr lang="fr-FR" altLang="fr-FR" dirty="0">
                <a:latin typeface="Montserrat"/>
              </a:rPr>
              <a:t>à tel point qu'on a créé des « packs » tout prêts qui contiennent tous ces éléments. Il est possible de les installer un à un mais cela prend plus de temps et</a:t>
            </a:r>
          </a:p>
          <a:p>
            <a:pPr marL="0" lvl="0" indent="0" eaLnBrk="0" fontAlgn="base" hangingPunct="0">
              <a:lnSpc>
                <a:spcPct val="100000"/>
              </a:lnSpc>
              <a:spcBef>
                <a:spcPct val="0"/>
              </a:spcBef>
              <a:spcAft>
                <a:spcPct val="0"/>
              </a:spcAft>
              <a:buNone/>
            </a:pPr>
            <a:r>
              <a:rPr lang="fr-FR" altLang="fr-FR" dirty="0">
                <a:latin typeface="Montserrat"/>
              </a:rPr>
              <a:t> vous n'allez rien y gagner (sauf si vous êtes administrateur de serveur, ce qui ne devrait pas être </a:t>
            </a:r>
            <a:r>
              <a:rPr lang="fr-FR" altLang="fr-FR">
                <a:latin typeface="Montserrat"/>
              </a:rPr>
              <a:t>votre cas).</a:t>
            </a:r>
            <a:r>
              <a:rPr kumimoji="0" lang="fr-FR" altLang="fr-FR" sz="1400" b="0" i="0" u="none" strike="noStrike" cap="none" normalizeH="0" baseline="0">
                <a:ln>
                  <a:noFill/>
                </a:ln>
                <a:solidFill>
                  <a:schemeClr val="tx1"/>
                </a:solidFill>
                <a:effectLst/>
              </a:rPr>
              <a:t> </a:t>
            </a:r>
            <a:endParaRPr kumimoji="0" lang="fr-FR" altLang="fr-FR" sz="4000" b="0" i="0" u="none" strike="noStrike" cap="none" normalizeH="0" baseline="0" dirty="0">
              <a:ln>
                <a:noFill/>
              </a:ln>
              <a:solidFill>
                <a:schemeClr val="tx1"/>
              </a:solidFill>
              <a:effectLst/>
              <a:latin typeface="Arial" panose="020B0604020202020204" pitchFamily="34" charset="0"/>
            </a:endParaRPr>
          </a:p>
          <a:p>
            <a:endParaRPr lang="fr-FR" dirty="0"/>
          </a:p>
        </p:txBody>
      </p:sp>
      <p:sp>
        <p:nvSpPr>
          <p:cNvPr id="6" name="Rectangle 3">
            <a:extLst>
              <a:ext uri="{FF2B5EF4-FFF2-40B4-BE49-F238E27FC236}">
                <a16:creationId xmlns:a16="http://schemas.microsoft.com/office/drawing/2014/main" id="{8ED562DB-5958-4859-B5FB-1D6CED288CBA}"/>
              </a:ext>
            </a:extLst>
          </p:cNvPr>
          <p:cNvSpPr>
            <a:spLocks noChangeArrowheads="1"/>
          </p:cNvSpPr>
          <p:nvPr/>
        </p:nvSpPr>
        <p:spPr bwMode="auto">
          <a:xfrm>
            <a:off x="0" y="867916"/>
            <a:ext cx="103868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AutoShape 4" descr=";)">
            <a:extLst>
              <a:ext uri="{FF2B5EF4-FFF2-40B4-BE49-F238E27FC236}">
                <a16:creationId xmlns:a16="http://schemas.microsoft.com/office/drawing/2014/main" id="{CE93FB5E-52AA-43D2-ADCF-5067D4F482F5}"/>
              </a:ext>
            </a:extLst>
          </p:cNvPr>
          <p:cNvSpPr>
            <a:spLocks noChangeAspect="1" noChangeArrowheads="1"/>
          </p:cNvSpPr>
          <p:nvPr/>
        </p:nvSpPr>
        <p:spPr bwMode="auto">
          <a:xfrm>
            <a:off x="299624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4034764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FB516B-C2BA-45D5-A9B7-FAEDF516BA3B}"/>
              </a:ext>
            </a:extLst>
          </p:cNvPr>
          <p:cNvSpPr>
            <a:spLocks noGrp="1"/>
          </p:cNvSpPr>
          <p:nvPr>
            <p:ph type="title"/>
          </p:nvPr>
        </p:nvSpPr>
        <p:spPr/>
        <p:txBody>
          <a:bodyPr/>
          <a:lstStyle/>
          <a:p>
            <a:r>
              <a:rPr lang="fr-FR" b="1" dirty="0"/>
              <a:t>Sous Windows : WAMP</a:t>
            </a:r>
            <a:br>
              <a:rPr lang="fr-FR" b="1" dirty="0"/>
            </a:br>
            <a:endParaRPr lang="fr-FR" dirty="0"/>
          </a:p>
        </p:txBody>
      </p:sp>
      <p:sp>
        <p:nvSpPr>
          <p:cNvPr id="3" name="Espace réservé du contenu 2">
            <a:extLst>
              <a:ext uri="{FF2B5EF4-FFF2-40B4-BE49-F238E27FC236}">
                <a16:creationId xmlns:a16="http://schemas.microsoft.com/office/drawing/2014/main" id="{C0BA45F0-8D3B-4BC8-8805-3A9598797D79}"/>
              </a:ext>
            </a:extLst>
          </p:cNvPr>
          <p:cNvSpPr>
            <a:spLocks noGrp="1"/>
          </p:cNvSpPr>
          <p:nvPr>
            <p:ph idx="1"/>
          </p:nvPr>
        </p:nvSpPr>
        <p:spPr/>
        <p:txBody>
          <a:bodyPr/>
          <a:lstStyle/>
          <a:p>
            <a:r>
              <a:rPr lang="fr-FR" dirty="0"/>
              <a:t>Il existe plusieurs paquetages tout prêts pour Windows. Je vous propose d'utiliser WAMP Server qui a l'avantage d'être régulièrement mis à jour et disponible en français.</a:t>
            </a:r>
          </a:p>
          <a:p>
            <a:endParaRPr lang="fr-FR" dirty="0"/>
          </a:p>
        </p:txBody>
      </p:sp>
    </p:spTree>
    <p:extLst>
      <p:ext uri="{BB962C8B-B14F-4D97-AF65-F5344CB8AC3E}">
        <p14:creationId xmlns:p14="http://schemas.microsoft.com/office/powerpoint/2010/main" val="3227238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8799B8-59F4-4D88-891F-4D4DD76EAE42}"/>
              </a:ext>
            </a:extLst>
          </p:cNvPr>
          <p:cNvSpPr>
            <a:spLocks noGrp="1"/>
          </p:cNvSpPr>
          <p:nvPr>
            <p:ph type="title"/>
          </p:nvPr>
        </p:nvSpPr>
        <p:spPr/>
        <p:txBody>
          <a:bodyPr/>
          <a:lstStyle/>
          <a:p>
            <a:r>
              <a:rPr lang="fr-FR" dirty="0"/>
              <a:t>Apache</a:t>
            </a:r>
          </a:p>
        </p:txBody>
      </p:sp>
      <p:sp>
        <p:nvSpPr>
          <p:cNvPr id="3" name="Espace réservé du contenu 2">
            <a:extLst>
              <a:ext uri="{FF2B5EF4-FFF2-40B4-BE49-F238E27FC236}">
                <a16:creationId xmlns:a16="http://schemas.microsoft.com/office/drawing/2014/main" id="{2370965A-B0D6-4956-8A58-506DD70B4F8F}"/>
              </a:ext>
            </a:extLst>
          </p:cNvPr>
          <p:cNvSpPr>
            <a:spLocks noGrp="1"/>
          </p:cNvSpPr>
          <p:nvPr>
            <p:ph idx="1"/>
          </p:nvPr>
        </p:nvSpPr>
        <p:spPr/>
        <p:txBody>
          <a:bodyPr/>
          <a:lstStyle/>
          <a:p>
            <a:r>
              <a:rPr lang="fr-FR" dirty="0"/>
              <a:t>c'est ce qu'on appelle un serveur web. Il s'agit du plus important de tous les programmes, car c'est lui qui est chargé de délivrer les pages web aux visiteurs. Cependant, Apache ne gère que les sites web statiques (il ne peut traiter que des pages HTML). Il faut donc le compléter avec d'autres programmes.</a:t>
            </a:r>
          </a:p>
        </p:txBody>
      </p:sp>
    </p:spTree>
    <p:extLst>
      <p:ext uri="{BB962C8B-B14F-4D97-AF65-F5344CB8AC3E}">
        <p14:creationId xmlns:p14="http://schemas.microsoft.com/office/powerpoint/2010/main" val="2950209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A9A8AC-CB34-421C-89C0-1225AAAF503D}"/>
              </a:ext>
            </a:extLst>
          </p:cNvPr>
          <p:cNvSpPr>
            <a:spLocks noGrp="1"/>
          </p:cNvSpPr>
          <p:nvPr>
            <p:ph type="title"/>
          </p:nvPr>
        </p:nvSpPr>
        <p:spPr/>
        <p:txBody>
          <a:bodyPr/>
          <a:lstStyle/>
          <a:p>
            <a:r>
              <a:rPr lang="fr-FR" dirty="0"/>
              <a:t>PHP</a:t>
            </a:r>
          </a:p>
        </p:txBody>
      </p:sp>
      <p:sp>
        <p:nvSpPr>
          <p:cNvPr id="3" name="Espace réservé du contenu 2">
            <a:extLst>
              <a:ext uri="{FF2B5EF4-FFF2-40B4-BE49-F238E27FC236}">
                <a16:creationId xmlns:a16="http://schemas.microsoft.com/office/drawing/2014/main" id="{DC817022-8A7F-4298-B650-42798825B72C}"/>
              </a:ext>
            </a:extLst>
          </p:cNvPr>
          <p:cNvSpPr>
            <a:spLocks noGrp="1"/>
          </p:cNvSpPr>
          <p:nvPr>
            <p:ph idx="1"/>
          </p:nvPr>
        </p:nvSpPr>
        <p:spPr/>
        <p:txBody>
          <a:bodyPr/>
          <a:lstStyle/>
          <a:p>
            <a:r>
              <a:rPr lang="fr-FR" b="1" dirty="0"/>
              <a:t>PHP</a:t>
            </a:r>
            <a:r>
              <a:rPr lang="fr-FR" dirty="0"/>
              <a:t> : c'est un plug-in pour Apache qui le rend capable de traiter des pages web dynamiques en PHP. En clair, en combinant Apache et PHP, notre ordinateur sera capable de lire des pages web en PHP.</a:t>
            </a:r>
          </a:p>
        </p:txBody>
      </p:sp>
    </p:spTree>
    <p:extLst>
      <p:ext uri="{BB962C8B-B14F-4D97-AF65-F5344CB8AC3E}">
        <p14:creationId xmlns:p14="http://schemas.microsoft.com/office/powerpoint/2010/main" val="727215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4D3DD4-D07E-4865-8E0F-5F1B125901E0}"/>
              </a:ext>
            </a:extLst>
          </p:cNvPr>
          <p:cNvSpPr>
            <a:spLocks noGrp="1"/>
          </p:cNvSpPr>
          <p:nvPr>
            <p:ph type="title"/>
          </p:nvPr>
        </p:nvSpPr>
        <p:spPr/>
        <p:txBody>
          <a:bodyPr/>
          <a:lstStyle/>
          <a:p>
            <a:r>
              <a:rPr lang="fr-FR" dirty="0"/>
              <a:t>MySQL</a:t>
            </a:r>
          </a:p>
        </p:txBody>
      </p:sp>
      <p:sp>
        <p:nvSpPr>
          <p:cNvPr id="3" name="Espace réservé du contenu 2">
            <a:extLst>
              <a:ext uri="{FF2B5EF4-FFF2-40B4-BE49-F238E27FC236}">
                <a16:creationId xmlns:a16="http://schemas.microsoft.com/office/drawing/2014/main" id="{F3EF028C-C622-4BD7-A645-A3382FE85D1F}"/>
              </a:ext>
            </a:extLst>
          </p:cNvPr>
          <p:cNvSpPr>
            <a:spLocks noGrp="1"/>
          </p:cNvSpPr>
          <p:nvPr>
            <p:ph idx="1"/>
          </p:nvPr>
        </p:nvSpPr>
        <p:spPr/>
        <p:txBody>
          <a:bodyPr/>
          <a:lstStyle/>
          <a:p>
            <a:r>
              <a:rPr lang="fr-FR" b="1" dirty="0"/>
              <a:t>MySQL</a:t>
            </a:r>
            <a:r>
              <a:rPr lang="fr-FR" dirty="0"/>
              <a:t> : c'est le logiciel de gestion de bases de données dont je vous ai parlé en introduction. Il permet d'enregistrer des données de manière organisée (comme la liste des membres de votre site). Nous n'en aurons pas besoin immédiatement, mais autant l'installer de suite.</a:t>
            </a:r>
          </a:p>
        </p:txBody>
      </p:sp>
    </p:spTree>
    <p:extLst>
      <p:ext uri="{BB962C8B-B14F-4D97-AF65-F5344CB8AC3E}">
        <p14:creationId xmlns:p14="http://schemas.microsoft.com/office/powerpoint/2010/main" val="521241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5A6E0931F97D468C70BA43D2314866" ma:contentTypeVersion="6" ma:contentTypeDescription="Create a new document." ma:contentTypeScope="" ma:versionID="2573f2d576b7c984d6d82ded7b849c89">
  <xsd:schema xmlns:xsd="http://www.w3.org/2001/XMLSchema" xmlns:xs="http://www.w3.org/2001/XMLSchema" xmlns:p="http://schemas.microsoft.com/office/2006/metadata/properties" xmlns:ns3="fbd26a31-c0d7-4d54-8550-26ca159bffd4" targetNamespace="http://schemas.microsoft.com/office/2006/metadata/properties" ma:root="true" ma:fieldsID="68668a2153586f98ecaa04e3e0979107" ns3:_="">
    <xsd:import namespace="fbd26a31-c0d7-4d54-8550-26ca159bffd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d26a31-c0d7-4d54-8550-26ca159bff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1A7CA6-E09D-46B0-8DA4-E69C26A88F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d26a31-c0d7-4d54-8550-26ca159bff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68A9CE6-EAD3-445A-B711-91804D32F9D6}">
  <ds:schemaRefs>
    <ds:schemaRef ds:uri="http://schemas.microsoft.com/sharepoint/v3/contenttype/forms"/>
  </ds:schemaRefs>
</ds:datastoreItem>
</file>

<file path=customXml/itemProps3.xml><?xml version="1.0" encoding="utf-8"?>
<ds:datastoreItem xmlns:ds="http://schemas.openxmlformats.org/officeDocument/2006/customXml" ds:itemID="{BB401AD4-4968-45A7-AF63-289D8C00A63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fbd26a31-c0d7-4d54-8550-26ca159bffd4"/>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TotalTime>
  <Words>274</Words>
  <Application>Microsoft Office PowerPoint</Application>
  <PresentationFormat>Grand écran</PresentationFormat>
  <Paragraphs>17</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Calibri Light</vt:lpstr>
      <vt:lpstr>Montserrat</vt:lpstr>
      <vt:lpstr>Thème Office</vt:lpstr>
      <vt:lpstr>Wampserver  </vt:lpstr>
      <vt:lpstr>Site Dynamique</vt:lpstr>
      <vt:lpstr>Ces programmes dont nous allons avoir besoin, quels sont-ils ?</vt:lpstr>
      <vt:lpstr>Sous Windows : WAMP </vt:lpstr>
      <vt:lpstr>Apache</vt:lpstr>
      <vt:lpstr>PHP</vt:lpstr>
      <vt:lpstr>MySQL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Wampserver  </dc:title>
  <dc:creator>FALL Pape-Moctar (renexter)</dc:creator>
  <cp:lastModifiedBy>FALL Pape-Moctar (renexter)</cp:lastModifiedBy>
  <cp:revision>1</cp:revision>
  <dcterms:created xsi:type="dcterms:W3CDTF">2020-03-20T09:51:30Z</dcterms:created>
  <dcterms:modified xsi:type="dcterms:W3CDTF">2020-03-20T10:03:04Z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d1c0902-ed92-4fed-896d-2e7725de02d4_Enabled">
    <vt:lpwstr>true</vt:lpwstr>
  </property>
  <property fmtid="{D5CDD505-2E9C-101B-9397-08002B2CF9AE}" pid="3" name="MSIP_Label_fd1c0902-ed92-4fed-896d-2e7725de02d4_SetDate">
    <vt:lpwstr>2020-03-20T09:54:45Z</vt:lpwstr>
  </property>
  <property fmtid="{D5CDD505-2E9C-101B-9397-08002B2CF9AE}" pid="4" name="MSIP_Label_fd1c0902-ed92-4fed-896d-2e7725de02d4_Method">
    <vt:lpwstr>Standard</vt:lpwstr>
  </property>
  <property fmtid="{D5CDD505-2E9C-101B-9397-08002B2CF9AE}" pid="5" name="MSIP_Label_fd1c0902-ed92-4fed-896d-2e7725de02d4_Name">
    <vt:lpwstr>Anyone (not protected)</vt:lpwstr>
  </property>
  <property fmtid="{D5CDD505-2E9C-101B-9397-08002B2CF9AE}" pid="6" name="MSIP_Label_fd1c0902-ed92-4fed-896d-2e7725de02d4_SiteId">
    <vt:lpwstr>d6b0bbee-7cd9-4d60-bce6-4a67b543e2ae</vt:lpwstr>
  </property>
  <property fmtid="{D5CDD505-2E9C-101B-9397-08002B2CF9AE}" pid="7" name="MSIP_Label_fd1c0902-ed92-4fed-896d-2e7725de02d4_ActionId">
    <vt:lpwstr>cf0c715f-c896-4687-b01f-000091c9d8c9</vt:lpwstr>
  </property>
  <property fmtid="{D5CDD505-2E9C-101B-9397-08002B2CF9AE}" pid="8" name="MSIP_Label_fd1c0902-ed92-4fed-896d-2e7725de02d4_ContentBits">
    <vt:lpwstr>2</vt:lpwstr>
  </property>
  <property fmtid="{D5CDD505-2E9C-101B-9397-08002B2CF9AE}" pid="9" name="ContentTypeId">
    <vt:lpwstr>0x010100BD5A6E0931F97D468C70BA43D2314866</vt:lpwstr>
  </property>
</Properties>
</file>