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0" r:id="rId6"/>
    <p:sldId id="261" r:id="rId7"/>
    <p:sldId id="262" r:id="rId8"/>
    <p:sldId id="263" r:id="rId9"/>
    <p:sldId id="258" r:id="rId10"/>
    <p:sldId id="256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C5126D-F19F-47B3-9B9A-CF3C43F3FDFC}" v="53" dt="2020-02-25T15:26:42.0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LL Pape-Moctar (renexter)" userId="0a36763a-a853-402b-bfbe-aac1dde1ec3c" providerId="ADAL" clId="{07C5126D-F19F-47B3-9B9A-CF3C43F3FDFC}"/>
    <pc:docChg chg="undo custSel addSld delSld modSld sldOrd">
      <pc:chgData name="FALL Pape-Moctar (renexter)" userId="0a36763a-a853-402b-bfbe-aac1dde1ec3c" providerId="ADAL" clId="{07C5126D-F19F-47B3-9B9A-CF3C43F3FDFC}" dt="2020-02-25T15:26:42.072" v="1157"/>
      <pc:docMkLst>
        <pc:docMk/>
      </pc:docMkLst>
      <pc:sldChg chg="addSp modSp ord">
        <pc:chgData name="FALL Pape-Moctar (renexter)" userId="0a36763a-a853-402b-bfbe-aac1dde1ec3c" providerId="ADAL" clId="{07C5126D-F19F-47B3-9B9A-CF3C43F3FDFC}" dt="2020-02-25T15:17:05.875" v="976"/>
        <pc:sldMkLst>
          <pc:docMk/>
          <pc:sldMk cId="304827740" sldId="256"/>
        </pc:sldMkLst>
        <pc:spChg chg="mod">
          <ac:chgData name="FALL Pape-Moctar (renexter)" userId="0a36763a-a853-402b-bfbe-aac1dde1ec3c" providerId="ADAL" clId="{07C5126D-F19F-47B3-9B9A-CF3C43F3FDFC}" dt="2020-02-25T14:42:57.758" v="295" actId="20577"/>
          <ac:spMkLst>
            <pc:docMk/>
            <pc:sldMk cId="304827740" sldId="256"/>
            <ac:spMk id="2" creationId="{17B0BDBA-5092-4813-96D9-EAFC455B97B5}"/>
          </ac:spMkLst>
        </pc:spChg>
        <pc:spChg chg="mod">
          <ac:chgData name="FALL Pape-Moctar (renexter)" userId="0a36763a-a853-402b-bfbe-aac1dde1ec3c" providerId="ADAL" clId="{07C5126D-F19F-47B3-9B9A-CF3C43F3FDFC}" dt="2020-02-25T14:47:59.915" v="596" actId="20577"/>
          <ac:spMkLst>
            <pc:docMk/>
            <pc:sldMk cId="304827740" sldId="256"/>
            <ac:spMk id="3" creationId="{D88CD51A-3EAF-4022-AC13-20FBA31F03E5}"/>
          </ac:spMkLst>
        </pc:spChg>
        <pc:spChg chg="add mod">
          <ac:chgData name="FALL Pape-Moctar (renexter)" userId="0a36763a-a853-402b-bfbe-aac1dde1ec3c" providerId="ADAL" clId="{07C5126D-F19F-47B3-9B9A-CF3C43F3FDFC}" dt="2020-02-25T14:47:48.510" v="594" actId="2711"/>
          <ac:spMkLst>
            <pc:docMk/>
            <pc:sldMk cId="304827740" sldId="256"/>
            <ac:spMk id="4" creationId="{EA54936B-7E42-42D5-ACE1-9DBBCA69EE8C}"/>
          </ac:spMkLst>
        </pc:spChg>
        <pc:spChg chg="add mod">
          <ac:chgData name="FALL Pape-Moctar (renexter)" userId="0a36763a-a853-402b-bfbe-aac1dde1ec3c" providerId="ADAL" clId="{07C5126D-F19F-47B3-9B9A-CF3C43F3FDFC}" dt="2020-02-25T14:42:10.751" v="209"/>
          <ac:spMkLst>
            <pc:docMk/>
            <pc:sldMk cId="304827740" sldId="256"/>
            <ac:spMk id="5" creationId="{644BED52-D1BB-425E-B61C-0DB309991B46}"/>
          </ac:spMkLst>
        </pc:spChg>
        <pc:spChg chg="add mod">
          <ac:chgData name="FALL Pape-Moctar (renexter)" userId="0a36763a-a853-402b-bfbe-aac1dde1ec3c" providerId="ADAL" clId="{07C5126D-F19F-47B3-9B9A-CF3C43F3FDFC}" dt="2020-02-25T14:57:44.355" v="974" actId="120"/>
          <ac:spMkLst>
            <pc:docMk/>
            <pc:sldMk cId="304827740" sldId="256"/>
            <ac:spMk id="6" creationId="{6DD6E401-8FE8-403F-87B8-8CC3222DD26F}"/>
          </ac:spMkLst>
        </pc:spChg>
      </pc:sldChg>
      <pc:sldChg chg="del">
        <pc:chgData name="FALL Pape-Moctar (renexter)" userId="0a36763a-a853-402b-bfbe-aac1dde1ec3c" providerId="ADAL" clId="{07C5126D-F19F-47B3-9B9A-CF3C43F3FDFC}" dt="2020-02-25T15:17:19.066" v="977" actId="2696"/>
        <pc:sldMkLst>
          <pc:docMk/>
          <pc:sldMk cId="1653778454" sldId="257"/>
        </pc:sldMkLst>
      </pc:sldChg>
      <pc:sldChg chg="modSp add ord">
        <pc:chgData name="FALL Pape-Moctar (renexter)" userId="0a36763a-a853-402b-bfbe-aac1dde1ec3c" providerId="ADAL" clId="{07C5126D-F19F-47B3-9B9A-CF3C43F3FDFC}" dt="2020-02-25T15:17:04.481" v="975"/>
        <pc:sldMkLst>
          <pc:docMk/>
          <pc:sldMk cId="4154897102" sldId="258"/>
        </pc:sldMkLst>
        <pc:spChg chg="mod">
          <ac:chgData name="FALL Pape-Moctar (renexter)" userId="0a36763a-a853-402b-bfbe-aac1dde1ec3c" providerId="ADAL" clId="{07C5126D-F19F-47B3-9B9A-CF3C43F3FDFC}" dt="2020-02-25T14:52:26.881" v="659" actId="20577"/>
          <ac:spMkLst>
            <pc:docMk/>
            <pc:sldMk cId="4154897102" sldId="258"/>
            <ac:spMk id="4" creationId="{EA54936B-7E42-42D5-ACE1-9DBBCA69EE8C}"/>
          </ac:spMkLst>
        </pc:spChg>
        <pc:spChg chg="mod">
          <ac:chgData name="FALL Pape-Moctar (renexter)" userId="0a36763a-a853-402b-bfbe-aac1dde1ec3c" providerId="ADAL" clId="{07C5126D-F19F-47B3-9B9A-CF3C43F3FDFC}" dt="2020-02-25T14:54:37.434" v="942" actId="20577"/>
          <ac:spMkLst>
            <pc:docMk/>
            <pc:sldMk cId="4154897102" sldId="258"/>
            <ac:spMk id="6" creationId="{6DD6E401-8FE8-403F-87B8-8CC3222DD26F}"/>
          </ac:spMkLst>
        </pc:spChg>
      </pc:sldChg>
      <pc:sldChg chg="addSp delSp modSp add ord">
        <pc:chgData name="FALL Pape-Moctar (renexter)" userId="0a36763a-a853-402b-bfbe-aac1dde1ec3c" providerId="ADAL" clId="{07C5126D-F19F-47B3-9B9A-CF3C43F3FDFC}" dt="2020-02-25T15:18:25.114" v="1017" actId="20577"/>
        <pc:sldMkLst>
          <pc:docMk/>
          <pc:sldMk cId="3210627371" sldId="259"/>
        </pc:sldMkLst>
        <pc:spChg chg="del">
          <ac:chgData name="FALL Pape-Moctar (renexter)" userId="0a36763a-a853-402b-bfbe-aac1dde1ec3c" providerId="ADAL" clId="{07C5126D-F19F-47B3-9B9A-CF3C43F3FDFC}" dt="2020-02-25T15:17:29.906" v="980"/>
          <ac:spMkLst>
            <pc:docMk/>
            <pc:sldMk cId="3210627371" sldId="259"/>
            <ac:spMk id="2" creationId="{9E560A28-193A-41F8-BBDF-745FD75A7658}"/>
          </ac:spMkLst>
        </pc:spChg>
        <pc:spChg chg="del">
          <ac:chgData name="FALL Pape-Moctar (renexter)" userId="0a36763a-a853-402b-bfbe-aac1dde1ec3c" providerId="ADAL" clId="{07C5126D-F19F-47B3-9B9A-CF3C43F3FDFC}" dt="2020-02-25T15:17:29.906" v="980"/>
          <ac:spMkLst>
            <pc:docMk/>
            <pc:sldMk cId="3210627371" sldId="259"/>
            <ac:spMk id="3" creationId="{F0223C1B-F568-4301-90FA-20DC81FC1D2A}"/>
          </ac:spMkLst>
        </pc:spChg>
        <pc:spChg chg="del">
          <ac:chgData name="FALL Pape-Moctar (renexter)" userId="0a36763a-a853-402b-bfbe-aac1dde1ec3c" providerId="ADAL" clId="{07C5126D-F19F-47B3-9B9A-CF3C43F3FDFC}" dt="2020-02-25T15:17:29.906" v="980"/>
          <ac:spMkLst>
            <pc:docMk/>
            <pc:sldMk cId="3210627371" sldId="259"/>
            <ac:spMk id="4" creationId="{FC492CAE-F5E7-464C-A322-F32552A6730B}"/>
          </ac:spMkLst>
        </pc:spChg>
        <pc:spChg chg="del">
          <ac:chgData name="FALL Pape-Moctar (renexter)" userId="0a36763a-a853-402b-bfbe-aac1dde1ec3c" providerId="ADAL" clId="{07C5126D-F19F-47B3-9B9A-CF3C43F3FDFC}" dt="2020-02-25T15:17:29.906" v="980"/>
          <ac:spMkLst>
            <pc:docMk/>
            <pc:sldMk cId="3210627371" sldId="259"/>
            <ac:spMk id="5" creationId="{366AF47A-9F53-457F-8FD4-6211FE836ED7}"/>
          </ac:spMkLst>
        </pc:spChg>
        <pc:spChg chg="del">
          <ac:chgData name="FALL Pape-Moctar (renexter)" userId="0a36763a-a853-402b-bfbe-aac1dde1ec3c" providerId="ADAL" clId="{07C5126D-F19F-47B3-9B9A-CF3C43F3FDFC}" dt="2020-02-25T15:17:29.906" v="980"/>
          <ac:spMkLst>
            <pc:docMk/>
            <pc:sldMk cId="3210627371" sldId="259"/>
            <ac:spMk id="6" creationId="{8C91696B-0664-4E8F-B20B-A9F9BB85DA70}"/>
          </ac:spMkLst>
        </pc:spChg>
        <pc:spChg chg="add mod">
          <ac:chgData name="FALL Pape-Moctar (renexter)" userId="0a36763a-a853-402b-bfbe-aac1dde1ec3c" providerId="ADAL" clId="{07C5126D-F19F-47B3-9B9A-CF3C43F3FDFC}" dt="2020-02-25T15:18:25.114" v="1017" actId="20577"/>
          <ac:spMkLst>
            <pc:docMk/>
            <pc:sldMk cId="3210627371" sldId="259"/>
            <ac:spMk id="7" creationId="{854D175E-B18B-4DB2-9541-A46C340A67C0}"/>
          </ac:spMkLst>
        </pc:spChg>
        <pc:spChg chg="add del mod">
          <ac:chgData name="FALL Pape-Moctar (renexter)" userId="0a36763a-a853-402b-bfbe-aac1dde1ec3c" providerId="ADAL" clId="{07C5126D-F19F-47B3-9B9A-CF3C43F3FDFC}" dt="2020-02-25T15:17:50.157" v="981"/>
          <ac:spMkLst>
            <pc:docMk/>
            <pc:sldMk cId="3210627371" sldId="259"/>
            <ac:spMk id="8" creationId="{BCC8E268-1734-45FB-B14E-0D9B7FD0F388}"/>
          </ac:spMkLst>
        </pc:spChg>
        <pc:spChg chg="add mod">
          <ac:chgData name="FALL Pape-Moctar (renexter)" userId="0a36763a-a853-402b-bfbe-aac1dde1ec3c" providerId="ADAL" clId="{07C5126D-F19F-47B3-9B9A-CF3C43F3FDFC}" dt="2020-02-25T15:18:04.494" v="983" actId="255"/>
          <ac:spMkLst>
            <pc:docMk/>
            <pc:sldMk cId="3210627371" sldId="259"/>
            <ac:spMk id="9" creationId="{9A103BD3-712A-48EC-BF1F-C2DEEAF2E193}"/>
          </ac:spMkLst>
        </pc:spChg>
      </pc:sldChg>
      <pc:sldChg chg="modSp add del">
        <pc:chgData name="FALL Pape-Moctar (renexter)" userId="0a36763a-a853-402b-bfbe-aac1dde1ec3c" providerId="ADAL" clId="{07C5126D-F19F-47B3-9B9A-CF3C43F3FDFC}" dt="2020-02-25T15:18:52.652" v="1023"/>
        <pc:sldMkLst>
          <pc:docMk/>
          <pc:sldMk cId="2444781710" sldId="260"/>
        </pc:sldMkLst>
        <pc:spChg chg="mod">
          <ac:chgData name="FALL Pape-Moctar (renexter)" userId="0a36763a-a853-402b-bfbe-aac1dde1ec3c" providerId="ADAL" clId="{07C5126D-F19F-47B3-9B9A-CF3C43F3FDFC}" dt="2020-02-25T15:18:52.652" v="1023"/>
          <ac:spMkLst>
            <pc:docMk/>
            <pc:sldMk cId="2444781710" sldId="260"/>
            <ac:spMk id="9" creationId="{9A103BD3-712A-48EC-BF1F-C2DEEAF2E193}"/>
          </ac:spMkLst>
        </pc:spChg>
      </pc:sldChg>
      <pc:sldChg chg="modSp add">
        <pc:chgData name="FALL Pape-Moctar (renexter)" userId="0a36763a-a853-402b-bfbe-aac1dde1ec3c" providerId="ADAL" clId="{07C5126D-F19F-47B3-9B9A-CF3C43F3FDFC}" dt="2020-02-25T15:19:57.461" v="1051" actId="20577"/>
        <pc:sldMkLst>
          <pc:docMk/>
          <pc:sldMk cId="4229802834" sldId="261"/>
        </pc:sldMkLst>
        <pc:spChg chg="mod">
          <ac:chgData name="FALL Pape-Moctar (renexter)" userId="0a36763a-a853-402b-bfbe-aac1dde1ec3c" providerId="ADAL" clId="{07C5126D-F19F-47B3-9B9A-CF3C43F3FDFC}" dt="2020-02-25T15:19:57.461" v="1051" actId="20577"/>
          <ac:spMkLst>
            <pc:docMk/>
            <pc:sldMk cId="4229802834" sldId="261"/>
            <ac:spMk id="7" creationId="{854D175E-B18B-4DB2-9541-A46C340A67C0}"/>
          </ac:spMkLst>
        </pc:spChg>
        <pc:spChg chg="mod">
          <ac:chgData name="FALL Pape-Moctar (renexter)" userId="0a36763a-a853-402b-bfbe-aac1dde1ec3c" providerId="ADAL" clId="{07C5126D-F19F-47B3-9B9A-CF3C43F3FDFC}" dt="2020-02-25T15:19:38.757" v="1027"/>
          <ac:spMkLst>
            <pc:docMk/>
            <pc:sldMk cId="4229802834" sldId="261"/>
            <ac:spMk id="9" creationId="{9A103BD3-712A-48EC-BF1F-C2DEEAF2E193}"/>
          </ac:spMkLst>
        </pc:spChg>
      </pc:sldChg>
      <pc:sldChg chg="addSp delSp modSp add del">
        <pc:chgData name="FALL Pape-Moctar (renexter)" userId="0a36763a-a853-402b-bfbe-aac1dde1ec3c" providerId="ADAL" clId="{07C5126D-F19F-47B3-9B9A-CF3C43F3FDFC}" dt="2020-02-25T15:25:22.336" v="1103" actId="2696"/>
        <pc:sldMkLst>
          <pc:docMk/>
          <pc:sldMk cId="1133944157" sldId="262"/>
        </pc:sldMkLst>
        <pc:spChg chg="mod">
          <ac:chgData name="FALL Pape-Moctar (renexter)" userId="0a36763a-a853-402b-bfbe-aac1dde1ec3c" providerId="ADAL" clId="{07C5126D-F19F-47B3-9B9A-CF3C43F3FDFC}" dt="2020-02-25T15:24:03.182" v="1093" actId="20577"/>
          <ac:spMkLst>
            <pc:docMk/>
            <pc:sldMk cId="1133944157" sldId="262"/>
            <ac:spMk id="2" creationId="{798B90F1-AFAB-4B49-9A34-1AF1026F8DDC}"/>
          </ac:spMkLst>
        </pc:spChg>
        <pc:spChg chg="del">
          <ac:chgData name="FALL Pape-Moctar (renexter)" userId="0a36763a-a853-402b-bfbe-aac1dde1ec3c" providerId="ADAL" clId="{07C5126D-F19F-47B3-9B9A-CF3C43F3FDFC}" dt="2020-02-25T15:21:10.063" v="1053"/>
          <ac:spMkLst>
            <pc:docMk/>
            <pc:sldMk cId="1133944157" sldId="262"/>
            <ac:spMk id="3" creationId="{BEDFD58C-1E88-43CF-891E-28536D86F943}"/>
          </ac:spMkLst>
        </pc:spChg>
        <pc:spChg chg="add del">
          <ac:chgData name="FALL Pape-Moctar (renexter)" userId="0a36763a-a853-402b-bfbe-aac1dde1ec3c" providerId="ADAL" clId="{07C5126D-F19F-47B3-9B9A-CF3C43F3FDFC}" dt="2020-02-25T15:22:17.639" v="1073" actId="478"/>
          <ac:spMkLst>
            <pc:docMk/>
            <pc:sldMk cId="1133944157" sldId="262"/>
            <ac:spMk id="4" creationId="{90A0844A-E95A-455E-A5CD-70F6A53B5C02}"/>
          </ac:spMkLst>
        </pc:spChg>
        <pc:spChg chg="add mod">
          <ac:chgData name="FALL Pape-Moctar (renexter)" userId="0a36763a-a853-402b-bfbe-aac1dde1ec3c" providerId="ADAL" clId="{07C5126D-F19F-47B3-9B9A-CF3C43F3FDFC}" dt="2020-02-25T15:22:36.809" v="1090" actId="14100"/>
          <ac:spMkLst>
            <pc:docMk/>
            <pc:sldMk cId="1133944157" sldId="262"/>
            <ac:spMk id="5" creationId="{39CAA9C2-7AE7-4E70-89FC-4E9C87136307}"/>
          </ac:spMkLst>
        </pc:spChg>
        <pc:spChg chg="add del mod">
          <ac:chgData name="FALL Pape-Moctar (renexter)" userId="0a36763a-a853-402b-bfbe-aac1dde1ec3c" providerId="ADAL" clId="{07C5126D-F19F-47B3-9B9A-CF3C43F3FDFC}" dt="2020-02-25T15:24:19.839" v="1098" actId="478"/>
          <ac:spMkLst>
            <pc:docMk/>
            <pc:sldMk cId="1133944157" sldId="262"/>
            <ac:spMk id="6" creationId="{57D14F90-3F93-4DDD-9888-83E98A832497}"/>
          </ac:spMkLst>
        </pc:spChg>
        <pc:spChg chg="add mod">
          <ac:chgData name="FALL Pape-Moctar (renexter)" userId="0a36763a-a853-402b-bfbe-aac1dde1ec3c" providerId="ADAL" clId="{07C5126D-F19F-47B3-9B9A-CF3C43F3FDFC}" dt="2020-02-25T15:24:14.852" v="1097" actId="1076"/>
          <ac:spMkLst>
            <pc:docMk/>
            <pc:sldMk cId="1133944157" sldId="262"/>
            <ac:spMk id="7" creationId="{048B9C7F-EA3B-4569-8E2B-D8E3F43F5AC8}"/>
          </ac:spMkLst>
        </pc:spChg>
        <pc:spChg chg="add mod">
          <ac:chgData name="FALL Pape-Moctar (renexter)" userId="0a36763a-a853-402b-bfbe-aac1dde1ec3c" providerId="ADAL" clId="{07C5126D-F19F-47B3-9B9A-CF3C43F3FDFC}" dt="2020-02-25T15:25:05.419" v="1102" actId="20577"/>
          <ac:spMkLst>
            <pc:docMk/>
            <pc:sldMk cId="1133944157" sldId="262"/>
            <ac:spMk id="9" creationId="{07B01D15-2F39-42B0-A90F-BF97D65E9FE6}"/>
          </ac:spMkLst>
        </pc:spChg>
      </pc:sldChg>
      <pc:sldChg chg="addSp delSp modSp add">
        <pc:chgData name="FALL Pape-Moctar (renexter)" userId="0a36763a-a853-402b-bfbe-aac1dde1ec3c" providerId="ADAL" clId="{07C5126D-F19F-47B3-9B9A-CF3C43F3FDFC}" dt="2020-02-25T15:26:22.557" v="1154"/>
        <pc:sldMkLst>
          <pc:docMk/>
          <pc:sldMk cId="3543430612" sldId="262"/>
        </pc:sldMkLst>
        <pc:spChg chg="mod">
          <ac:chgData name="FALL Pape-Moctar (renexter)" userId="0a36763a-a853-402b-bfbe-aac1dde1ec3c" providerId="ADAL" clId="{07C5126D-F19F-47B3-9B9A-CF3C43F3FDFC}" dt="2020-02-25T15:26:20.475" v="1153" actId="20577"/>
          <ac:spMkLst>
            <pc:docMk/>
            <pc:sldMk cId="3543430612" sldId="262"/>
            <ac:spMk id="2" creationId="{E880A186-2643-4487-8437-04D8C1280B35}"/>
          </ac:spMkLst>
        </pc:spChg>
        <pc:spChg chg="add del">
          <ac:chgData name="FALL Pape-Moctar (renexter)" userId="0a36763a-a853-402b-bfbe-aac1dde1ec3c" providerId="ADAL" clId="{07C5126D-F19F-47B3-9B9A-CF3C43F3FDFC}" dt="2020-02-25T15:26:22.557" v="1154"/>
          <ac:spMkLst>
            <pc:docMk/>
            <pc:sldMk cId="3543430612" sldId="262"/>
            <ac:spMk id="3" creationId="{CC5DB8B0-93CE-4C3A-B19D-24BBE83439BE}"/>
          </ac:spMkLst>
        </pc:spChg>
        <pc:spChg chg="add del">
          <ac:chgData name="FALL Pape-Moctar (renexter)" userId="0a36763a-a853-402b-bfbe-aac1dde1ec3c" providerId="ADAL" clId="{07C5126D-F19F-47B3-9B9A-CF3C43F3FDFC}" dt="2020-02-25T15:25:37.475" v="1106"/>
          <ac:spMkLst>
            <pc:docMk/>
            <pc:sldMk cId="3543430612" sldId="262"/>
            <ac:spMk id="4" creationId="{FAE67A2F-91CD-4FD3-9365-85FFD989C464}"/>
          </ac:spMkLst>
        </pc:spChg>
        <pc:spChg chg="add del mod">
          <ac:chgData name="FALL Pape-Moctar (renexter)" userId="0a36763a-a853-402b-bfbe-aac1dde1ec3c" providerId="ADAL" clId="{07C5126D-F19F-47B3-9B9A-CF3C43F3FDFC}" dt="2020-02-25T15:26:06.731" v="1145"/>
          <ac:spMkLst>
            <pc:docMk/>
            <pc:sldMk cId="3543430612" sldId="262"/>
            <ac:spMk id="5" creationId="{F739DB3B-F8D6-4287-8D70-ADFEA94B7CE0}"/>
          </ac:spMkLst>
        </pc:spChg>
        <pc:spChg chg="add del mod">
          <ac:chgData name="FALL Pape-Moctar (renexter)" userId="0a36763a-a853-402b-bfbe-aac1dde1ec3c" providerId="ADAL" clId="{07C5126D-F19F-47B3-9B9A-CF3C43F3FDFC}" dt="2020-02-25T15:26:19.722" v="1152"/>
          <ac:spMkLst>
            <pc:docMk/>
            <pc:sldMk cId="3543430612" sldId="262"/>
            <ac:spMk id="6" creationId="{EB76D36B-1636-4DBB-A7BE-6BD28CEBC7EB}"/>
          </ac:spMkLst>
        </pc:spChg>
        <pc:spChg chg="add">
          <ac:chgData name="FALL Pape-Moctar (renexter)" userId="0a36763a-a853-402b-bfbe-aac1dde1ec3c" providerId="ADAL" clId="{07C5126D-F19F-47B3-9B9A-CF3C43F3FDFC}" dt="2020-02-25T15:26:22.557" v="1154"/>
          <ac:spMkLst>
            <pc:docMk/>
            <pc:sldMk cId="3543430612" sldId="262"/>
            <ac:spMk id="7" creationId="{859F0975-831F-45AB-A5D8-A318DD8382B2}"/>
          </ac:spMkLst>
        </pc:spChg>
      </pc:sldChg>
      <pc:sldChg chg="modSp add">
        <pc:chgData name="FALL Pape-Moctar (renexter)" userId="0a36763a-a853-402b-bfbe-aac1dde1ec3c" providerId="ADAL" clId="{07C5126D-F19F-47B3-9B9A-CF3C43F3FDFC}" dt="2020-02-25T15:26:42.072" v="1157"/>
        <pc:sldMkLst>
          <pc:docMk/>
          <pc:sldMk cId="2616573138" sldId="263"/>
        </pc:sldMkLst>
        <pc:spChg chg="mod">
          <ac:chgData name="FALL Pape-Moctar (renexter)" userId="0a36763a-a853-402b-bfbe-aac1dde1ec3c" providerId="ADAL" clId="{07C5126D-F19F-47B3-9B9A-CF3C43F3FDFC}" dt="2020-02-25T15:26:42.072" v="1157"/>
          <ac:spMkLst>
            <pc:docMk/>
            <pc:sldMk cId="2616573138" sldId="263"/>
            <ac:spMk id="7" creationId="{859F0975-831F-45AB-A5D8-A318DD8382B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E1A6EC-CC92-49D0-A0FE-1B308D6E02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0D330DE-B894-46AE-AA46-0E77FC23ED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645A44-23A1-49B0-AF02-B47524979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B0C7-BDAE-4FF5-93B5-B10D4201FF7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D82DDF-8B80-4E11-93E1-D631A8A19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CB6BE3-D4BE-409E-8E46-DF9862E1B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EC7E1-4CEC-4057-B1EE-7163B9EC20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9855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956DA0-05F0-4C15-B14C-B3DE151D1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B4DFE77-44B1-4524-9AE7-CFB08D6E6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57736B-030C-46FC-85C2-A73EEECDA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B0C7-BDAE-4FF5-93B5-B10D4201FF7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B4C264-0CDE-4BCF-9B54-1FAB0E928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5FCBBD-D225-42D5-8685-1B204BC12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EC7E1-4CEC-4057-B1EE-7163B9EC20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5297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B5DAF78-32E0-4ECB-9E52-D738ADE5FE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9B0AF4C-2147-4D62-8879-2538210B49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0D29C6-B7C6-46D7-B8C3-C796D57BA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B0C7-BDAE-4FF5-93B5-B10D4201FF7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DF5B18-F24F-4BC2-BFE6-89A591AC1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7AB9DA-17E5-4D09-952D-FD57AE87B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EC7E1-4CEC-4057-B1EE-7163B9EC20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818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0C2DBF-722C-4582-9BEA-C7955E377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29BA6C-6138-4BC9-BD67-6B036DAC9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F7B8D7-9A4D-4950-81D5-CEE688A36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B0C7-BDAE-4FF5-93B5-B10D4201FF7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805CF2-536C-4D42-A0A4-5E249EBE2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6BA124-00B6-440C-973C-23429D964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EC7E1-4CEC-4057-B1EE-7163B9EC20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20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A82CF7-641B-40F8-8586-B03017C2D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534ADE-8944-464C-861C-E05C59CBD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5498A8-E5D8-4CA0-93F2-314290E9B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B0C7-BDAE-4FF5-93B5-B10D4201FF7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8CA5C1-C40E-4414-8FE8-8B7BAF028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6ECBC4-DADE-44B1-AE0B-EFF26E89B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EC7E1-4CEC-4057-B1EE-7163B9EC20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45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109E3F-0CEA-4CAC-A216-4BBE1078B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AF43FD-B3B6-4667-8669-621192A3A2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D856154-4D22-4BF5-B142-983E0B32F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D4D48C-87C7-4133-A864-4321134A3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B0C7-BDAE-4FF5-93B5-B10D4201FF7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A4E281F-FF75-4288-B3A3-9DF00AAA9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FCA9AE-B7C7-45A2-8D1C-F01B3DD7A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EC7E1-4CEC-4057-B1EE-7163B9EC20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986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334256-776F-4A0C-94F4-1A0DE17D1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D451102-073D-4C86-A976-61B545A46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74E1498-FF14-4F06-910A-EDEEA68C0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50929C9-9447-4401-AEB0-DE014B79D5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480CE46-730F-428C-8157-0BC63247B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A96851B-2DCE-4D9D-9C1A-B734C8EE5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B0C7-BDAE-4FF5-93B5-B10D4201FF7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869E869-A3BB-4695-8C5E-CAFFD778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9035391-AFC1-48BE-A7E2-33076D112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EC7E1-4CEC-4057-B1EE-7163B9EC20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340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981ABC-83AB-44D1-8C69-00C09C44E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1B1DE4E-529E-4725-8708-7F1F3623F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B0C7-BDAE-4FF5-93B5-B10D4201FF7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AD9FB69-3DFE-44F3-B01A-7229F079B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BC74D67-9B49-4426-B766-195BE3320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EC7E1-4CEC-4057-B1EE-7163B9EC20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009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D76E0D9-CAB6-435D-B6C0-B3E624274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B0C7-BDAE-4FF5-93B5-B10D4201FF7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FA3B815-4F8C-4619-B975-851903362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D389770-E557-4099-A6AF-6EFC0D374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EC7E1-4CEC-4057-B1EE-7163B9EC20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2716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F9839-DA93-4AB1-975A-0FE3EC3B4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593352-9E02-4F37-B180-D8A4C4E6E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E2EC5DF-414B-432A-9E07-2E8CC2A550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46D7F7-C559-432F-A45B-41F364F26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B0C7-BDAE-4FF5-93B5-B10D4201FF7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ACAD4BA-D612-43ED-9DA8-926DFB159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88A3B6-B445-40AD-89F6-46BA20C15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EC7E1-4CEC-4057-B1EE-7163B9EC20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00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F5B9A7-6EB4-42D0-8F6A-7B5376CFA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5A84AD9-2924-49EA-A310-C7460D5B70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B90571A-7D89-4688-A17B-A704F2059C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DCE6606-BCC1-41A0-8E10-B6ED553CA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B0C7-BDAE-4FF5-93B5-B10D4201FF7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932C06E-08E5-4272-AD78-509FCC38A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FFAC658-DAAF-4461-90C0-247D21E76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EC7E1-4CEC-4057-B1EE-7163B9EC20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164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75F1938-A9E0-4471-8B1E-66236B079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31DA4D4-CC02-4648-AE01-D7F138A04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192B3A-8D24-47AF-BF7D-40DC8E815E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8B0C7-BDAE-4FF5-93B5-B10D4201FF72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5DC29D-9DF0-471C-B7CA-6EC0D58FCB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ECA3A3-5CC3-4D86-964E-E3280FE59E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EC7E1-4CEC-4057-B1EE-7163B9EC2005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MSIPCMContentMarking" descr="{&quot;HashCode&quot;:-424964394,&quot;Placement&quot;:&quot;Footer&quot;,&quot;Top&quot;:520.3781,&quot;Left&quot;:874.774353,&quot;SlideWidth&quot;:960,&quot;SlideHeight&quot;:540}">
            <a:extLst>
              <a:ext uri="{FF2B5EF4-FFF2-40B4-BE49-F238E27FC236}">
                <a16:creationId xmlns:a16="http://schemas.microsoft.com/office/drawing/2014/main" id="{6503640C-4671-486C-A31A-EDEAC694DB85}"/>
              </a:ext>
            </a:extLst>
          </p:cNvPr>
          <p:cNvSpPr txBox="1"/>
          <p:nvPr userDrawn="1"/>
        </p:nvSpPr>
        <p:spPr>
          <a:xfrm>
            <a:off x="11109634" y="6608802"/>
            <a:ext cx="1082366" cy="2491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fr-FR" sz="1000">
                <a:solidFill>
                  <a:srgbClr val="000000"/>
                </a:solidFill>
                <a:latin typeface="Arial" panose="020B0604020202020204" pitchFamily="34" charset="0"/>
              </a:rPr>
              <a:t>Confidential C</a:t>
            </a:r>
          </a:p>
        </p:txBody>
      </p:sp>
    </p:spTree>
    <p:extLst>
      <p:ext uri="{BB962C8B-B14F-4D97-AF65-F5344CB8AC3E}">
        <p14:creationId xmlns:p14="http://schemas.microsoft.com/office/powerpoint/2010/main" val="2957453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854D175E-B18B-4DB2-9541-A46C340A6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Flexbox</a:t>
            </a:r>
            <a:r>
              <a:rPr lang="fr-FR" dirty="0"/>
              <a:t> container  : d-</a:t>
            </a:r>
            <a:r>
              <a:rPr lang="fr-FR" dirty="0" err="1"/>
              <a:t>flex</a:t>
            </a:r>
            <a:r>
              <a:rPr lang="fr-FR" dirty="0"/>
              <a:t> class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9A103BD3-712A-48EC-BF1F-C2DEEAF2E1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832017"/>
            <a:ext cx="8164351" cy="338554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To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create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a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flexbox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container and to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transform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direct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children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into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flex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items, use the 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DC143C"/>
                </a:solidFill>
                <a:effectLst/>
                <a:latin typeface="+mj-lt"/>
              </a:rPr>
              <a:t>d-</a:t>
            </a:r>
            <a:r>
              <a:rPr kumimoji="0" lang="fr-FR" altLang="fr-FR" sz="1600" b="0" i="0" u="none" strike="noStrike" cap="none" normalizeH="0" baseline="0" dirty="0" err="1">
                <a:ln>
                  <a:noFill/>
                </a:ln>
                <a:solidFill>
                  <a:srgbClr val="DC143C"/>
                </a:solidFill>
                <a:effectLst/>
                <a:latin typeface="+mj-lt"/>
              </a:rPr>
              <a:t>flex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 class: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0627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854D175E-B18B-4DB2-9541-A46C340A6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Flexbox</a:t>
            </a:r>
            <a:r>
              <a:rPr lang="fr-FR" dirty="0"/>
              <a:t> container  : d-</a:t>
            </a:r>
            <a:r>
              <a:rPr lang="fr-FR" dirty="0" err="1"/>
              <a:t>flex</a:t>
            </a:r>
            <a:r>
              <a:rPr lang="fr-FR" dirty="0"/>
              <a:t> class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9A103BD3-712A-48EC-BF1F-C2DEEAF2E1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877910"/>
            <a:ext cx="7869462" cy="2246769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indent="0">
              <a:lnSpc>
                <a:spcPct val="100000"/>
              </a:lnSpc>
              <a:buNone/>
            </a:pPr>
            <a:r>
              <a:rPr lang="fr-FR" dirty="0"/>
              <a:t>&lt;div class="d-</a:t>
            </a:r>
            <a:r>
              <a:rPr lang="fr-FR" dirty="0" err="1"/>
              <a:t>flex</a:t>
            </a:r>
            <a:r>
              <a:rPr lang="fr-FR" dirty="0"/>
              <a:t> p-3 </a:t>
            </a:r>
            <a:r>
              <a:rPr lang="fr-FR" dirty="0" err="1"/>
              <a:t>bg-secondary</a:t>
            </a:r>
            <a:r>
              <a:rPr lang="fr-FR" dirty="0"/>
              <a:t> </a:t>
            </a:r>
            <a:r>
              <a:rPr lang="fr-FR" dirty="0" err="1"/>
              <a:t>text</a:t>
            </a:r>
            <a:r>
              <a:rPr lang="fr-FR" dirty="0"/>
              <a:t>-white"&gt;</a:t>
            </a:r>
            <a:br>
              <a:rPr lang="fr-FR" sz="1600" dirty="0"/>
            </a:br>
            <a:r>
              <a:rPr lang="fr-FR" dirty="0"/>
              <a:t>  &lt;div class="p-2 </a:t>
            </a:r>
            <a:r>
              <a:rPr lang="fr-FR" dirty="0" err="1"/>
              <a:t>bg</a:t>
            </a:r>
            <a:r>
              <a:rPr lang="fr-FR" dirty="0"/>
              <a:t>-info"&gt;Flex item 1&lt;/div&gt;</a:t>
            </a:r>
            <a:br>
              <a:rPr lang="fr-FR" sz="1600" dirty="0"/>
            </a:br>
            <a:r>
              <a:rPr lang="fr-FR" dirty="0"/>
              <a:t>  &lt;div class="p-2 </a:t>
            </a:r>
            <a:r>
              <a:rPr lang="fr-FR" dirty="0" err="1"/>
              <a:t>bg</a:t>
            </a:r>
            <a:r>
              <a:rPr lang="fr-FR" dirty="0"/>
              <a:t>-warning"&gt;Flex item 2&lt;/div&gt;</a:t>
            </a:r>
            <a:br>
              <a:rPr lang="fr-FR" sz="1600" dirty="0"/>
            </a:br>
            <a:r>
              <a:rPr lang="fr-FR" dirty="0"/>
              <a:t>  &lt;div class="p-2 </a:t>
            </a:r>
            <a:r>
              <a:rPr lang="fr-FR" dirty="0" err="1"/>
              <a:t>bg-primary</a:t>
            </a:r>
            <a:r>
              <a:rPr lang="fr-FR" dirty="0"/>
              <a:t>"&gt;Flex item 3&lt;/div&gt;</a:t>
            </a:r>
            <a:br>
              <a:rPr lang="fr-FR" sz="1600" dirty="0"/>
            </a:br>
            <a:r>
              <a:rPr lang="fr-FR" dirty="0"/>
              <a:t>&lt;/div&gt;</a:t>
            </a: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4781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854D175E-B18B-4DB2-9541-A46C340A6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Inline</a:t>
            </a:r>
            <a:r>
              <a:rPr lang="fr-FR" dirty="0"/>
              <a:t> </a:t>
            </a:r>
            <a:r>
              <a:rPr lang="fr-FR" dirty="0" err="1"/>
              <a:t>Flexbox</a:t>
            </a:r>
            <a:r>
              <a:rPr lang="fr-FR" dirty="0"/>
              <a:t> container  : </a:t>
            </a:r>
            <a:r>
              <a:rPr lang="fr-FR" dirty="0" err="1"/>
              <a:t>inline</a:t>
            </a:r>
            <a:r>
              <a:rPr lang="fr-FR" dirty="0"/>
              <a:t> d-</a:t>
            </a:r>
            <a:r>
              <a:rPr lang="fr-FR" dirty="0" err="1"/>
              <a:t>flex</a:t>
            </a:r>
            <a:r>
              <a:rPr lang="fr-FR" dirty="0"/>
              <a:t> class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9A103BD3-712A-48EC-BF1F-C2DEEAF2E1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indent="0">
              <a:lnSpc>
                <a:spcPct val="100000"/>
              </a:lnSpc>
              <a:buNone/>
            </a:pPr>
            <a:r>
              <a:rPr lang="fr-FR" dirty="0"/>
              <a:t>&lt;div class="d-</a:t>
            </a:r>
            <a:r>
              <a:rPr lang="fr-FR" dirty="0" err="1"/>
              <a:t>inline</a:t>
            </a:r>
            <a:r>
              <a:rPr lang="fr-FR" dirty="0"/>
              <a:t>-</a:t>
            </a:r>
            <a:r>
              <a:rPr lang="fr-FR" dirty="0" err="1"/>
              <a:t>flex</a:t>
            </a:r>
            <a:r>
              <a:rPr lang="fr-FR" dirty="0"/>
              <a:t> p-3 </a:t>
            </a:r>
            <a:r>
              <a:rPr lang="fr-FR" dirty="0" err="1"/>
              <a:t>bg-secondary</a:t>
            </a:r>
            <a:r>
              <a:rPr lang="fr-FR" dirty="0"/>
              <a:t> </a:t>
            </a:r>
            <a:r>
              <a:rPr lang="fr-FR" dirty="0" err="1"/>
              <a:t>text</a:t>
            </a:r>
            <a:r>
              <a:rPr lang="fr-FR" dirty="0"/>
              <a:t>-white"&gt;</a:t>
            </a:r>
            <a:br>
              <a:rPr lang="fr-FR" sz="1600" dirty="0"/>
            </a:br>
            <a:r>
              <a:rPr lang="fr-FR" dirty="0"/>
              <a:t>  &lt;div class="p-2 </a:t>
            </a:r>
            <a:r>
              <a:rPr lang="fr-FR" dirty="0" err="1"/>
              <a:t>bg</a:t>
            </a:r>
            <a:r>
              <a:rPr lang="fr-FR" dirty="0"/>
              <a:t>-info"&gt;Flex item 1&lt;/div&gt;</a:t>
            </a:r>
            <a:br>
              <a:rPr lang="fr-FR" sz="1600" dirty="0"/>
            </a:br>
            <a:r>
              <a:rPr lang="fr-FR" dirty="0"/>
              <a:t>  &lt;div class="p-2 </a:t>
            </a:r>
            <a:r>
              <a:rPr lang="fr-FR" dirty="0" err="1"/>
              <a:t>bg</a:t>
            </a:r>
            <a:r>
              <a:rPr lang="fr-FR" dirty="0"/>
              <a:t>-warning"&gt;Flex item 2&lt;/div&gt;</a:t>
            </a:r>
            <a:br>
              <a:rPr lang="fr-FR" sz="1600" dirty="0"/>
            </a:br>
            <a:r>
              <a:rPr lang="fr-FR" dirty="0"/>
              <a:t>  &lt;div class="p-2 </a:t>
            </a:r>
            <a:r>
              <a:rPr lang="fr-FR" dirty="0" err="1"/>
              <a:t>bg-primary</a:t>
            </a:r>
            <a:r>
              <a:rPr lang="fr-FR" dirty="0"/>
              <a:t>"&gt;Flex item 3&lt;/div&gt;</a:t>
            </a:r>
            <a:br>
              <a:rPr lang="fr-FR" sz="1600" dirty="0"/>
            </a:br>
            <a:r>
              <a:rPr lang="fr-FR" dirty="0"/>
              <a:t>&lt;/div&gt;</a:t>
            </a: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29802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80A186-2643-4487-8437-04D8C1280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Horizontal Direction 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59F0975-831F-45AB-A5D8-A318DD8382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Use </a:t>
            </a:r>
            <a:r>
              <a:rPr kumimoji="0" lang="fr-FR" altLang="fr-FR" sz="1100" b="0" i="0" u="none" strike="noStrike" cap="none" normalizeH="0" baseline="0">
                <a:ln>
                  <a:noFill/>
                </a:ln>
                <a:solidFill>
                  <a:srgbClr val="DC143C"/>
                </a:solidFill>
                <a:effectLst/>
                <a:latin typeface="Consolas" panose="020B0609020204030204" pitchFamily="49" charset="0"/>
              </a:rPr>
              <a:t>.flex-row</a:t>
            </a:r>
            <a:r>
              <a:rPr kumimoji="0" lang="fr-FR" altLang="fr-FR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to display the flex items horizontally (side by side). This is default.</a:t>
            </a:r>
            <a:endParaRPr kumimoji="0" lang="fr-FR" altLang="fr-FR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Tip:</a:t>
            </a:r>
            <a:r>
              <a:rPr kumimoji="0" lang="fr-FR" altLang="fr-FR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Use </a:t>
            </a:r>
            <a:r>
              <a:rPr kumimoji="0" lang="fr-FR" altLang="fr-FR" sz="1100" b="0" i="0" u="none" strike="noStrike" cap="none" normalizeH="0" baseline="0">
                <a:ln>
                  <a:noFill/>
                </a:ln>
                <a:solidFill>
                  <a:srgbClr val="DC143C"/>
                </a:solidFill>
                <a:effectLst/>
                <a:latin typeface="Consolas" panose="020B0609020204030204" pitchFamily="49" charset="0"/>
              </a:rPr>
              <a:t>.flex-row-reverse</a:t>
            </a:r>
            <a:r>
              <a:rPr kumimoji="0" lang="fr-FR" altLang="fr-FR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to right-align the horizontal direction: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430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80A186-2643-4487-8437-04D8C1280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Horizontal Direction 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59F0975-831F-45AB-A5D8-A318DD8382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585248"/>
            <a:ext cx="8291052" cy="4832092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indent="0">
              <a:lnSpc>
                <a:spcPct val="100000"/>
              </a:lnSpc>
              <a:buNone/>
            </a:pPr>
            <a:r>
              <a:rPr lang="fr-FR" dirty="0"/>
              <a:t>&lt;div class="d-</a:t>
            </a:r>
            <a:r>
              <a:rPr lang="fr-FR" dirty="0" err="1"/>
              <a:t>flex</a:t>
            </a:r>
            <a:r>
              <a:rPr lang="fr-FR" dirty="0"/>
              <a:t> </a:t>
            </a:r>
            <a:r>
              <a:rPr lang="fr-FR" dirty="0" err="1"/>
              <a:t>flex-row</a:t>
            </a:r>
            <a:r>
              <a:rPr lang="fr-FR" dirty="0"/>
              <a:t> </a:t>
            </a:r>
            <a:r>
              <a:rPr lang="fr-FR" dirty="0" err="1"/>
              <a:t>bg-secondary</a:t>
            </a:r>
            <a:r>
              <a:rPr lang="fr-FR" dirty="0"/>
              <a:t>"&gt;</a:t>
            </a:r>
            <a:br>
              <a:rPr lang="fr-FR" sz="1800" dirty="0"/>
            </a:br>
            <a:r>
              <a:rPr lang="fr-FR" dirty="0"/>
              <a:t>  &lt;div class="p-2 </a:t>
            </a:r>
            <a:r>
              <a:rPr lang="fr-FR" dirty="0" err="1"/>
              <a:t>bg</a:t>
            </a:r>
            <a:r>
              <a:rPr lang="fr-FR" dirty="0"/>
              <a:t>-info"&gt;Flex item 1&lt;/div&gt;</a:t>
            </a:r>
            <a:br>
              <a:rPr lang="fr-FR" sz="1800" dirty="0"/>
            </a:br>
            <a:r>
              <a:rPr lang="fr-FR" dirty="0"/>
              <a:t>  &lt;div class="p-2 </a:t>
            </a:r>
            <a:r>
              <a:rPr lang="fr-FR" dirty="0" err="1"/>
              <a:t>bg</a:t>
            </a:r>
            <a:r>
              <a:rPr lang="fr-FR" dirty="0"/>
              <a:t>-warning"&gt;Flex item 2&lt;/div&gt;</a:t>
            </a:r>
            <a:br>
              <a:rPr lang="fr-FR" sz="1800" dirty="0"/>
            </a:br>
            <a:r>
              <a:rPr lang="fr-FR" dirty="0"/>
              <a:t>  &lt;div class="p-2 </a:t>
            </a:r>
            <a:r>
              <a:rPr lang="fr-FR" dirty="0" err="1"/>
              <a:t>bg-primary</a:t>
            </a:r>
            <a:r>
              <a:rPr lang="fr-FR" dirty="0"/>
              <a:t>"&gt;Flex item 3&lt;/div&gt;</a:t>
            </a:r>
            <a:br>
              <a:rPr lang="fr-FR" sz="1800" dirty="0"/>
            </a:br>
            <a:r>
              <a:rPr lang="fr-FR" dirty="0"/>
              <a:t>&lt;/div&gt;</a:t>
            </a:r>
            <a:br>
              <a:rPr lang="fr-FR" sz="1800" dirty="0"/>
            </a:br>
            <a:br>
              <a:rPr lang="fr-FR" sz="1800" dirty="0"/>
            </a:br>
            <a:r>
              <a:rPr lang="fr-FR" dirty="0"/>
              <a:t>&lt;div class="d-</a:t>
            </a:r>
            <a:r>
              <a:rPr lang="fr-FR" dirty="0" err="1"/>
              <a:t>flex</a:t>
            </a:r>
            <a:r>
              <a:rPr lang="fr-FR" dirty="0"/>
              <a:t> </a:t>
            </a:r>
            <a:r>
              <a:rPr lang="fr-FR" dirty="0" err="1"/>
              <a:t>flex</a:t>
            </a:r>
            <a:r>
              <a:rPr lang="fr-FR" dirty="0"/>
              <a:t>-</a:t>
            </a:r>
            <a:r>
              <a:rPr lang="fr-FR" dirty="0" err="1"/>
              <a:t>row</a:t>
            </a:r>
            <a:r>
              <a:rPr lang="fr-FR" dirty="0"/>
              <a:t>-reverse </a:t>
            </a:r>
            <a:r>
              <a:rPr lang="fr-FR" dirty="0" err="1"/>
              <a:t>bg-secondary</a:t>
            </a:r>
            <a:r>
              <a:rPr lang="fr-FR" dirty="0"/>
              <a:t>"&gt;</a:t>
            </a:r>
            <a:br>
              <a:rPr lang="fr-FR" sz="1800" dirty="0"/>
            </a:br>
            <a:r>
              <a:rPr lang="fr-FR" dirty="0"/>
              <a:t>  &lt;div class="p-2 </a:t>
            </a:r>
            <a:r>
              <a:rPr lang="fr-FR" dirty="0" err="1"/>
              <a:t>bg</a:t>
            </a:r>
            <a:r>
              <a:rPr lang="fr-FR" dirty="0"/>
              <a:t>-info"&gt;Flex item 1&lt;/div&gt;</a:t>
            </a:r>
            <a:br>
              <a:rPr lang="fr-FR" sz="1800" dirty="0"/>
            </a:br>
            <a:r>
              <a:rPr lang="fr-FR" dirty="0"/>
              <a:t>  &lt;div class="p-2 </a:t>
            </a:r>
            <a:r>
              <a:rPr lang="fr-FR" dirty="0" err="1"/>
              <a:t>bg</a:t>
            </a:r>
            <a:r>
              <a:rPr lang="fr-FR" dirty="0"/>
              <a:t>-warning"&gt;Flex item 2&lt;/div&gt;</a:t>
            </a:r>
            <a:br>
              <a:rPr lang="fr-FR" sz="1800" dirty="0"/>
            </a:br>
            <a:r>
              <a:rPr lang="fr-FR" dirty="0"/>
              <a:t>  &lt;div class="p-2 </a:t>
            </a:r>
            <a:r>
              <a:rPr lang="fr-FR" dirty="0" err="1"/>
              <a:t>bg-primary</a:t>
            </a:r>
            <a:r>
              <a:rPr lang="fr-FR" dirty="0"/>
              <a:t>"&gt;Flex item 3&lt;/div&gt;</a:t>
            </a:r>
            <a:br>
              <a:rPr lang="fr-FR" sz="1800" dirty="0"/>
            </a:br>
            <a:r>
              <a:rPr lang="fr-FR" dirty="0"/>
              <a:t>&lt;/div&gt;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573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B0BDBA-5092-4813-96D9-EAFC455B9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Propriétés importantes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8CD51A-3EAF-4022-AC13-20FBA31F03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A54936B-7E42-42D5-ACE1-9DBBCA69EE8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>
                <a:latin typeface="+mj-lt"/>
              </a:rPr>
              <a:t>d-</a:t>
            </a:r>
            <a:r>
              <a:rPr lang="fr-FR" dirty="0" err="1">
                <a:latin typeface="+mj-lt"/>
              </a:rPr>
              <a:t>inline</a:t>
            </a:r>
            <a:endParaRPr lang="fr-FR" dirty="0">
              <a:latin typeface="+mj-lt"/>
            </a:endParaRPr>
          </a:p>
          <a:p>
            <a:r>
              <a:rPr lang="fr-FR" dirty="0">
                <a:latin typeface="+mj-lt"/>
              </a:rPr>
              <a:t>ml-auto</a:t>
            </a:r>
          </a:p>
          <a:p>
            <a:r>
              <a:rPr lang="fr-FR" dirty="0" err="1">
                <a:latin typeface="+mj-lt"/>
              </a:rPr>
              <a:t>mr</a:t>
            </a:r>
            <a:r>
              <a:rPr lang="fr-FR" dirty="0">
                <a:latin typeface="+mj-lt"/>
              </a:rPr>
              <a:t>-auto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44BED52-D1BB-425E-B61C-0DB309991B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DD6E401-8FE8-403F-87B8-8CC3222DD26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FR" dirty="0">
                <a:latin typeface="+mj-lt"/>
              </a:rPr>
              <a:t>D-</a:t>
            </a:r>
            <a:r>
              <a:rPr lang="fr-FR" dirty="0" err="1">
                <a:latin typeface="+mj-lt"/>
              </a:rPr>
              <a:t>inline</a:t>
            </a:r>
            <a:r>
              <a:rPr lang="fr-FR" dirty="0">
                <a:latin typeface="+mj-lt"/>
              </a:rPr>
              <a:t>-</a:t>
            </a:r>
            <a:r>
              <a:rPr lang="fr-FR" dirty="0" err="1">
                <a:latin typeface="+mj-lt"/>
              </a:rPr>
              <a:t>flex</a:t>
            </a:r>
            <a:r>
              <a:rPr lang="fr-FR" dirty="0">
                <a:latin typeface="+mj-lt"/>
              </a:rPr>
              <a:t> : arrête la bordure du bloc </a:t>
            </a:r>
            <a:r>
              <a:rPr lang="fr-FR" dirty="0" err="1">
                <a:latin typeface="+mj-lt"/>
              </a:rPr>
              <a:t>flex</a:t>
            </a:r>
            <a:r>
              <a:rPr lang="fr-FR" dirty="0">
                <a:latin typeface="+mj-lt"/>
              </a:rPr>
              <a:t> après les éléments, il ne prend pas toute largeur de l’</a:t>
            </a:r>
            <a:r>
              <a:rPr lang="fr-FR" dirty="0" err="1">
                <a:latin typeface="+mj-lt"/>
              </a:rPr>
              <a:t>ecran</a:t>
            </a:r>
            <a:endParaRPr lang="fr-FR" dirty="0">
              <a:latin typeface="+mj-lt"/>
            </a:endParaRPr>
          </a:p>
          <a:p>
            <a:r>
              <a:rPr lang="fr-FR" dirty="0">
                <a:latin typeface="+mj-lt"/>
              </a:rPr>
              <a:t>Mr-auto ou Ml-auto, accompagné avec d-</a:t>
            </a:r>
            <a:r>
              <a:rPr lang="fr-FR" dirty="0" err="1">
                <a:latin typeface="+mj-lt"/>
              </a:rPr>
              <a:t>flex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flex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row</a:t>
            </a:r>
            <a:r>
              <a:rPr lang="fr-FR" dirty="0">
                <a:latin typeface="+mj-lt"/>
              </a:rPr>
              <a:t>, mets </a:t>
            </a:r>
            <a:r>
              <a:rPr lang="fr-FR" dirty="0" err="1">
                <a:latin typeface="+mj-lt"/>
              </a:rPr>
              <a:t>élements</a:t>
            </a:r>
            <a:r>
              <a:rPr lang="fr-FR" dirty="0">
                <a:latin typeface="+mj-lt"/>
              </a:rPr>
              <a:t> soit à droite soit à gauche</a:t>
            </a:r>
          </a:p>
        </p:txBody>
      </p:sp>
    </p:spTree>
    <p:extLst>
      <p:ext uri="{BB962C8B-B14F-4D97-AF65-F5344CB8AC3E}">
        <p14:creationId xmlns:p14="http://schemas.microsoft.com/office/powerpoint/2010/main" val="4154897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B0BDBA-5092-4813-96D9-EAFC455B9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Propriétés importantes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8CD51A-3EAF-4022-AC13-20FBA31F03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A54936B-7E42-42D5-ACE1-9DBBCA69EE8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>
                <a:latin typeface="+mj-lt"/>
              </a:rPr>
              <a:t>d-</a:t>
            </a:r>
            <a:r>
              <a:rPr lang="fr-FR" dirty="0" err="1">
                <a:latin typeface="+mj-lt"/>
              </a:rPr>
              <a:t>flex</a:t>
            </a:r>
            <a:endParaRPr lang="fr-FR" dirty="0">
              <a:latin typeface="+mj-lt"/>
            </a:endParaRPr>
          </a:p>
          <a:p>
            <a:r>
              <a:rPr lang="fr-FR" dirty="0">
                <a:latin typeface="+mj-lt"/>
              </a:rPr>
              <a:t>Flex-</a:t>
            </a:r>
            <a:r>
              <a:rPr lang="fr-FR" dirty="0" err="1">
                <a:latin typeface="+mj-lt"/>
              </a:rPr>
              <a:t>row</a:t>
            </a:r>
            <a:endParaRPr lang="fr-FR" dirty="0">
              <a:latin typeface="+mj-lt"/>
            </a:endParaRPr>
          </a:p>
          <a:p>
            <a:r>
              <a:rPr lang="fr-FR" dirty="0">
                <a:latin typeface="+mj-lt"/>
              </a:rPr>
              <a:t>d-</a:t>
            </a:r>
            <a:r>
              <a:rPr lang="fr-FR" dirty="0" err="1">
                <a:latin typeface="+mj-lt"/>
              </a:rPr>
              <a:t>inline</a:t>
            </a:r>
            <a:endParaRPr lang="fr-FR" dirty="0">
              <a:latin typeface="+mj-lt"/>
            </a:endParaRPr>
          </a:p>
          <a:p>
            <a:r>
              <a:rPr lang="fr-FR" dirty="0">
                <a:latin typeface="+mj-lt"/>
              </a:rPr>
              <a:t>ml-auto</a:t>
            </a:r>
          </a:p>
          <a:p>
            <a:r>
              <a:rPr lang="fr-FR" dirty="0" err="1">
                <a:latin typeface="+mj-lt"/>
              </a:rPr>
              <a:t>mr</a:t>
            </a:r>
            <a:r>
              <a:rPr lang="fr-FR" dirty="0">
                <a:latin typeface="+mj-lt"/>
              </a:rPr>
              <a:t>-auto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44BED52-D1BB-425E-B61C-0DB309991B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DD6E401-8FE8-403F-87B8-8CC3222DD26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FR" dirty="0">
                <a:latin typeface="+mj-lt"/>
              </a:rPr>
              <a:t>D-</a:t>
            </a:r>
            <a:r>
              <a:rPr lang="fr-FR" dirty="0" err="1">
                <a:latin typeface="+mj-lt"/>
              </a:rPr>
              <a:t>flex</a:t>
            </a:r>
            <a:r>
              <a:rPr lang="fr-FR" dirty="0">
                <a:latin typeface="+mj-lt"/>
              </a:rPr>
              <a:t> : serre les éléments; et avec </a:t>
            </a:r>
            <a:r>
              <a:rPr lang="fr-FR" dirty="0" err="1">
                <a:latin typeface="+mj-lt"/>
              </a:rPr>
              <a:t>justify</a:t>
            </a:r>
            <a:r>
              <a:rPr lang="fr-FR" dirty="0">
                <a:latin typeface="+mj-lt"/>
              </a:rPr>
              <a:t>-content place les éléments html ligne par ligne et sur une ligne un élément peut </a:t>
            </a:r>
            <a:r>
              <a:rPr lang="fr-FR" dirty="0" err="1">
                <a:latin typeface="+mj-lt"/>
              </a:rPr>
              <a:t>etre</a:t>
            </a:r>
            <a:r>
              <a:rPr lang="fr-FR" dirty="0">
                <a:latin typeface="+mj-lt"/>
              </a:rPr>
              <a:t> soit au début soit au centre soit à la fin , ….. </a:t>
            </a:r>
          </a:p>
          <a:p>
            <a:r>
              <a:rPr lang="fr-FR" dirty="0">
                <a:latin typeface="+mj-lt"/>
              </a:rPr>
              <a:t>Flex-</a:t>
            </a:r>
            <a:r>
              <a:rPr lang="fr-FR" dirty="0" err="1">
                <a:latin typeface="+mj-lt"/>
              </a:rPr>
              <a:t>row</a:t>
            </a:r>
            <a:r>
              <a:rPr lang="fr-FR" dirty="0">
                <a:latin typeface="+mj-lt"/>
              </a:rPr>
              <a:t> : mets tous les éléments sur une </a:t>
            </a:r>
            <a:r>
              <a:rPr lang="fr-FR" dirty="0" err="1">
                <a:latin typeface="+mj-lt"/>
              </a:rPr>
              <a:t>meme</a:t>
            </a:r>
            <a:r>
              <a:rPr lang="fr-FR" dirty="0">
                <a:latin typeface="+mj-lt"/>
              </a:rPr>
              <a:t> ligne flexible</a:t>
            </a:r>
          </a:p>
        </p:txBody>
      </p:sp>
    </p:spTree>
    <p:extLst>
      <p:ext uri="{BB962C8B-B14F-4D97-AF65-F5344CB8AC3E}">
        <p14:creationId xmlns:p14="http://schemas.microsoft.com/office/powerpoint/2010/main" val="3048277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5A6E0931F97D468C70BA43D2314866" ma:contentTypeVersion="6" ma:contentTypeDescription="Create a new document." ma:contentTypeScope="" ma:versionID="2573f2d576b7c984d6d82ded7b849c89">
  <xsd:schema xmlns:xsd="http://www.w3.org/2001/XMLSchema" xmlns:xs="http://www.w3.org/2001/XMLSchema" xmlns:p="http://schemas.microsoft.com/office/2006/metadata/properties" xmlns:ns3="fbd26a31-c0d7-4d54-8550-26ca159bffd4" targetNamespace="http://schemas.microsoft.com/office/2006/metadata/properties" ma:root="true" ma:fieldsID="68668a2153586f98ecaa04e3e0979107" ns3:_="">
    <xsd:import namespace="fbd26a31-c0d7-4d54-8550-26ca159bffd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d26a31-c0d7-4d54-8550-26ca159bff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B8EF0DA-37E7-4094-99AF-704ABC8939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d26a31-c0d7-4d54-8550-26ca159bff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C063BE-DB78-4E7C-A201-B931774257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A4A4D3-3DBF-42B9-9FBC-A11292F97679}">
  <ds:schemaRefs>
    <ds:schemaRef ds:uri="http://purl.org/dc/elements/1.1/"/>
    <ds:schemaRef ds:uri="http://schemas.microsoft.com/office/2006/metadata/properties"/>
    <ds:schemaRef ds:uri="fbd26a31-c0d7-4d54-8550-26ca159bffd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141</Words>
  <Application>Microsoft Office PowerPoint</Application>
  <PresentationFormat>Grand écran</PresentationFormat>
  <Paragraphs>25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Consolas</vt:lpstr>
      <vt:lpstr>Verdana</vt:lpstr>
      <vt:lpstr>Thème Office</vt:lpstr>
      <vt:lpstr>Flexbox container  : d-flex class</vt:lpstr>
      <vt:lpstr>Flexbox container  : d-flex class</vt:lpstr>
      <vt:lpstr>Inline Flexbox container  : inline d-flex class</vt:lpstr>
      <vt:lpstr>Horizontal Direction </vt:lpstr>
      <vt:lpstr>Horizontal Direction </vt:lpstr>
      <vt:lpstr>Propriétés importantes</vt:lpstr>
      <vt:lpstr>Propriétés importantes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FALL Pape-Moctar (renexter)</dc:creator>
  <cp:lastModifiedBy>FALL Pape-Moctar (renexter)</cp:lastModifiedBy>
  <cp:revision>1</cp:revision>
  <dcterms:created xsi:type="dcterms:W3CDTF">2020-02-25T14:03:16Z</dcterms:created>
  <dcterms:modified xsi:type="dcterms:W3CDTF">2020-02-25T15:26:53Z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d1c0902-ed92-4fed-896d-2e7725de02d4_Enabled">
    <vt:lpwstr>true</vt:lpwstr>
  </property>
  <property fmtid="{D5CDD505-2E9C-101B-9397-08002B2CF9AE}" pid="3" name="MSIP_Label_fd1c0902-ed92-4fed-896d-2e7725de02d4_SetDate">
    <vt:lpwstr>2020-02-25T14:04:26Z</vt:lpwstr>
  </property>
  <property fmtid="{D5CDD505-2E9C-101B-9397-08002B2CF9AE}" pid="4" name="MSIP_Label_fd1c0902-ed92-4fed-896d-2e7725de02d4_Method">
    <vt:lpwstr>Standard</vt:lpwstr>
  </property>
  <property fmtid="{D5CDD505-2E9C-101B-9397-08002B2CF9AE}" pid="5" name="MSIP_Label_fd1c0902-ed92-4fed-896d-2e7725de02d4_Name">
    <vt:lpwstr>Anyone (not protected)</vt:lpwstr>
  </property>
  <property fmtid="{D5CDD505-2E9C-101B-9397-08002B2CF9AE}" pid="6" name="MSIP_Label_fd1c0902-ed92-4fed-896d-2e7725de02d4_SiteId">
    <vt:lpwstr>d6b0bbee-7cd9-4d60-bce6-4a67b543e2ae</vt:lpwstr>
  </property>
  <property fmtid="{D5CDD505-2E9C-101B-9397-08002B2CF9AE}" pid="7" name="MSIP_Label_fd1c0902-ed92-4fed-896d-2e7725de02d4_ActionId">
    <vt:lpwstr>a5b18600-189a-41b2-b202-0000261b19fa</vt:lpwstr>
  </property>
  <property fmtid="{D5CDD505-2E9C-101B-9397-08002B2CF9AE}" pid="8" name="MSIP_Label_fd1c0902-ed92-4fed-896d-2e7725de02d4_ContentBits">
    <vt:lpwstr>2</vt:lpwstr>
  </property>
  <property fmtid="{D5CDD505-2E9C-101B-9397-08002B2CF9AE}" pid="9" name="ContentTypeId">
    <vt:lpwstr>0x010100BD5A6E0931F97D468C70BA43D2314866</vt:lpwstr>
  </property>
</Properties>
</file>